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65" r:id="rId5"/>
    <p:sldId id="256" r:id="rId6"/>
    <p:sldId id="257" r:id="rId7"/>
    <p:sldId id="258" r:id="rId8"/>
    <p:sldId id="259" r:id="rId9"/>
    <p:sldId id="270" r:id="rId10"/>
    <p:sldId id="260" r:id="rId11"/>
    <p:sldId id="261" r:id="rId12"/>
    <p:sldId id="267" r:id="rId13"/>
    <p:sldId id="268" r:id="rId14"/>
    <p:sldId id="271" r:id="rId15"/>
    <p:sldId id="262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gitte" initials="B" lastIdx="1" clrIdx="0">
    <p:extLst>
      <p:ext uri="{19B8F6BF-5375-455C-9EA6-DF929625EA0E}">
        <p15:presenceInfo xmlns:p15="http://schemas.microsoft.com/office/powerpoint/2012/main" userId="Brigit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BEE2E-FCAD-4726-A64A-78018089288D}" v="10" dt="2020-11-09T17:31:30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4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itte Löhrer" userId="S::brigitte.loehrer@fes-ratingen.schule::d88e23cd-2dc0-4d27-af2f-e3c084623a8e" providerId="AD" clId="Web-{860BEE2E-FCAD-4726-A64A-78018089288D}"/>
    <pc:docChg chg="modSld">
      <pc:chgData name="Brigitte Löhrer" userId="S::brigitte.loehrer@fes-ratingen.schule::d88e23cd-2dc0-4d27-af2f-e3c084623a8e" providerId="AD" clId="Web-{860BEE2E-FCAD-4726-A64A-78018089288D}" dt="2020-11-09T17:31:30.797" v="9"/>
      <pc:docMkLst>
        <pc:docMk/>
      </pc:docMkLst>
      <pc:sldChg chg="modSp modMedia">
        <pc:chgData name="Brigitte Löhrer" userId="S::brigitte.loehrer@fes-ratingen.schule::d88e23cd-2dc0-4d27-af2f-e3c084623a8e" providerId="AD" clId="Web-{860BEE2E-FCAD-4726-A64A-78018089288D}" dt="2020-11-09T17:31:30.797" v="9"/>
        <pc:sldMkLst>
          <pc:docMk/>
          <pc:sldMk cId="1337013724" sldId="256"/>
        </pc:sldMkLst>
        <pc:picChg chg="mod">
          <ac:chgData name="Brigitte Löhrer" userId="S::brigitte.loehrer@fes-ratingen.schule::d88e23cd-2dc0-4d27-af2f-e3c084623a8e" providerId="AD" clId="Web-{860BEE2E-FCAD-4726-A64A-78018089288D}" dt="2020-11-09T17:31:30.797" v="9"/>
          <ac:picMkLst>
            <pc:docMk/>
            <pc:sldMk cId="1337013724" sldId="256"/>
            <ac:picMk id="4" creationId="{A309A611-1864-4A0A-939E-8F5E78E789E0}"/>
          </ac:picMkLst>
        </pc:picChg>
      </pc:sldChg>
      <pc:sldChg chg="modSp">
        <pc:chgData name="Brigitte Löhrer" userId="S::brigitte.loehrer@fes-ratingen.schule::d88e23cd-2dc0-4d27-af2f-e3c084623a8e" providerId="AD" clId="Web-{860BEE2E-FCAD-4726-A64A-78018089288D}" dt="2020-11-09T17:27:44.702" v="8" actId="1076"/>
        <pc:sldMkLst>
          <pc:docMk/>
          <pc:sldMk cId="1849745236" sldId="258"/>
        </pc:sldMkLst>
        <pc:picChg chg="mod">
          <ac:chgData name="Brigitte Löhrer" userId="S::brigitte.loehrer@fes-ratingen.schule::d88e23cd-2dc0-4d27-af2f-e3c084623a8e" providerId="AD" clId="Web-{860BEE2E-FCAD-4726-A64A-78018089288D}" dt="2020-11-09T17:27:44.702" v="8" actId="1076"/>
          <ac:picMkLst>
            <pc:docMk/>
            <pc:sldMk cId="1849745236" sldId="258"/>
            <ac:picMk id="9" creationId="{1AAB8C91-EF24-4998-8CFF-48EACB0CAEBB}"/>
          </ac:picMkLst>
        </pc:picChg>
      </pc:sldChg>
      <pc:sldChg chg="modSp modMedia">
        <pc:chgData name="Brigitte Löhrer" userId="S::brigitte.loehrer@fes-ratingen.schule::d88e23cd-2dc0-4d27-af2f-e3c084623a8e" providerId="AD" clId="Web-{860BEE2E-FCAD-4726-A64A-78018089288D}" dt="2020-11-09T17:25:22.514" v="0"/>
        <pc:sldMkLst>
          <pc:docMk/>
          <pc:sldMk cId="1787552979" sldId="265"/>
        </pc:sldMkLst>
        <pc:picChg chg="mod">
          <ac:chgData name="Brigitte Löhrer" userId="S::brigitte.loehrer@fes-ratingen.schule::d88e23cd-2dc0-4d27-af2f-e3c084623a8e" providerId="AD" clId="Web-{860BEE2E-FCAD-4726-A64A-78018089288D}" dt="2020-11-09T17:25:22.514" v="0"/>
          <ac:picMkLst>
            <pc:docMk/>
            <pc:sldMk cId="1787552979" sldId="265"/>
            <ac:picMk id="13" creationId="{2E693A28-3558-4744-9956-842FDB738762}"/>
          </ac:picMkLst>
        </pc:picChg>
      </pc:sldChg>
    </pc:docChg>
  </pc:docChgLst>
  <pc:docChgLst>
    <pc:chgData name="Brigitte" userId="d88e23cd-2dc0-4d27-af2f-e3c084623a8e" providerId="ADAL" clId="{D2A84B3D-9A8D-442A-B063-CFE2464E2EDD}"/>
    <pc:docChg chg="modSld">
      <pc:chgData name="Brigitte" userId="d88e23cd-2dc0-4d27-af2f-e3c084623a8e" providerId="ADAL" clId="{D2A84B3D-9A8D-442A-B063-CFE2464E2EDD}" dt="2020-11-09T17:41:39.042" v="3" actId="1076"/>
      <pc:docMkLst>
        <pc:docMk/>
      </pc:docMkLst>
      <pc:sldChg chg="modSp">
        <pc:chgData name="Brigitte" userId="d88e23cd-2dc0-4d27-af2f-e3c084623a8e" providerId="ADAL" clId="{D2A84B3D-9A8D-442A-B063-CFE2464E2EDD}" dt="2020-11-09T17:41:39.042" v="3" actId="1076"/>
        <pc:sldMkLst>
          <pc:docMk/>
          <pc:sldMk cId="1849745236" sldId="258"/>
        </pc:sldMkLst>
        <pc:picChg chg="mod">
          <ac:chgData name="Brigitte" userId="d88e23cd-2dc0-4d27-af2f-e3c084623a8e" providerId="ADAL" clId="{D2A84B3D-9A8D-442A-B063-CFE2464E2EDD}" dt="2020-11-09T17:41:39.042" v="3" actId="1076"/>
          <ac:picMkLst>
            <pc:docMk/>
            <pc:sldMk cId="1849745236" sldId="258"/>
            <ac:picMk id="9" creationId="{1AAB8C91-EF24-4998-8CFF-48EACB0CAEBB}"/>
          </ac:picMkLst>
        </pc:picChg>
      </pc:sldChg>
      <pc:sldChg chg="modSp">
        <pc:chgData name="Brigitte" userId="d88e23cd-2dc0-4d27-af2f-e3c084623a8e" providerId="ADAL" clId="{D2A84B3D-9A8D-442A-B063-CFE2464E2EDD}" dt="2020-11-09T17:36:01.361" v="1" actId="1076"/>
        <pc:sldMkLst>
          <pc:docMk/>
          <pc:sldMk cId="4132933957" sldId="267"/>
        </pc:sldMkLst>
        <pc:picChg chg="mod">
          <ac:chgData name="Brigitte" userId="d88e23cd-2dc0-4d27-af2f-e3c084623a8e" providerId="ADAL" clId="{D2A84B3D-9A8D-442A-B063-CFE2464E2EDD}" dt="2020-11-09T17:36:01.361" v="1" actId="1076"/>
          <ac:picMkLst>
            <pc:docMk/>
            <pc:sldMk cId="4132933957" sldId="267"/>
            <ac:picMk id="12" creationId="{DF8F02E4-1803-4CA4-B8B2-847CFA33B3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73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37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748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845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81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06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81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875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5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25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92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20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0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85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49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73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96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22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C2C7A69-1FE1-4A84-8DB0-22226C239749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5AA2-5503-426F-90E9-D1F7D5246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961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7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foto.wuestenigel.com/different-sweets-on-a-green-background-with-the-inscription-sugar/" TargetMode="External"/><Relationship Id="rId13" Type="http://schemas.openxmlformats.org/officeDocument/2006/relationships/image" Target="../media/image30.png"/><Relationship Id="rId18" Type="http://schemas.openxmlformats.org/officeDocument/2006/relationships/hyperlink" Target="http://pngimg.com/download/15881" TargetMode="External"/><Relationship Id="rId3" Type="http://schemas.microsoft.com/office/2007/relationships/media" Target="../media/media18.wav"/><Relationship Id="rId21" Type="http://schemas.openxmlformats.org/officeDocument/2006/relationships/image" Target="../media/image34.png"/><Relationship Id="rId7" Type="http://schemas.openxmlformats.org/officeDocument/2006/relationships/image" Target="../media/image27.jpeg"/><Relationship Id="rId12" Type="http://schemas.openxmlformats.org/officeDocument/2006/relationships/hyperlink" Target="https://en.wiktionary.org/wiki/table" TargetMode="External"/><Relationship Id="rId17" Type="http://schemas.openxmlformats.org/officeDocument/2006/relationships/image" Target="../media/image32.png"/><Relationship Id="rId2" Type="http://schemas.openxmlformats.org/officeDocument/2006/relationships/audio" Target="../media/media17.wav"/><Relationship Id="rId16" Type="http://schemas.openxmlformats.org/officeDocument/2006/relationships/hyperlink" Target="https://en.wikipedia.org/wiki/File:Open_Street_Map_Chichester.svg" TargetMode="External"/><Relationship Id="rId20" Type="http://schemas.openxmlformats.org/officeDocument/2006/relationships/hyperlink" Target="https://commons.wikimedia.org/wiki/File:PEO_Soldier_Enhanced_Combat_Helmet_profile.jpg" TargetMode="External"/><Relationship Id="rId1" Type="http://schemas.microsoft.com/office/2007/relationships/media" Target="../media/media17.wav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hyperlink" Target="http://nvda.in.th/cynhejtdvctvw-ufkpkilonogigabg-s86146-mgtqi/" TargetMode="External"/><Relationship Id="rId19" Type="http://schemas.openxmlformats.org/officeDocument/2006/relationships/image" Target="../media/image33.jpeg"/><Relationship Id="rId4" Type="http://schemas.openxmlformats.org/officeDocument/2006/relationships/audio" Target="../media/media18.wav"/><Relationship Id="rId9" Type="http://schemas.openxmlformats.org/officeDocument/2006/relationships/image" Target="../media/image28.jpeg"/><Relationship Id="rId14" Type="http://schemas.openxmlformats.org/officeDocument/2006/relationships/hyperlink" Target="https://pngimg.com/download/5352" TargetMode="External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tionary.org/wiki/table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openxmlformats.org/officeDocument/2006/relationships/hyperlink" Target="https://en.wikipedia.org/wiki/File:Open_Street_Map_Chichester.svg" TargetMode="External"/><Relationship Id="rId2" Type="http://schemas.openxmlformats.org/officeDocument/2006/relationships/image" Target="../media/image26.jpeg"/><Relationship Id="rId16" Type="http://schemas.openxmlformats.org/officeDocument/2006/relationships/hyperlink" Target="https://commons.wikimedia.org/wiki/File:PEO_Soldier_Enhanced_Combat_Helmet_profil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vda.in.th/cynhejtdvctvw-ufkpkilonogigabg-s86146-mgtqi/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jpeg"/><Relationship Id="rId15" Type="http://schemas.openxmlformats.org/officeDocument/2006/relationships/image" Target="../media/image33.jpeg"/><Relationship Id="rId10" Type="http://schemas.openxmlformats.org/officeDocument/2006/relationships/hyperlink" Target="https://pngimg.com/download/5352" TargetMode="External"/><Relationship Id="rId4" Type="http://schemas.openxmlformats.org/officeDocument/2006/relationships/hyperlink" Target="https://foto.wuestenigel.com/different-sweets-on-a-green-background-with-the-inscription-sugar/" TargetMode="External"/><Relationship Id="rId9" Type="http://schemas.openxmlformats.org/officeDocument/2006/relationships/image" Target="../media/image30.png"/><Relationship Id="rId14" Type="http://schemas.openxmlformats.org/officeDocument/2006/relationships/hyperlink" Target="http://pngimg.com/download/1588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microsoft.com/office/2007/relationships/media" Target="../media/media20.wav"/><Relationship Id="rId7" Type="http://schemas.openxmlformats.org/officeDocument/2006/relationships/image" Target="../media/image36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5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jpeg"/><Relationship Id="rId4" Type="http://schemas.openxmlformats.org/officeDocument/2006/relationships/audio" Target="../media/media20.wav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5" Type="http://schemas.microsoft.com/office/2007/relationships/media" Target="../media/media23.wav"/><Relationship Id="rId4" Type="http://schemas.openxmlformats.org/officeDocument/2006/relationships/audio" Target="../media/media22.wav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7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4" Type="http://schemas.openxmlformats.org/officeDocument/2006/relationships/audio" Target="../media/media7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wav"/><Relationship Id="rId7" Type="http://schemas.openxmlformats.org/officeDocument/2006/relationships/image" Target="../media/image10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3.wav"/><Relationship Id="rId7" Type="http://schemas.openxmlformats.org/officeDocument/2006/relationships/image" Target="../media/image1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6.wav"/><Relationship Id="rId7" Type="http://schemas.openxmlformats.org/officeDocument/2006/relationships/image" Target="../media/image21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en.wikipedia.org/wiki/School" TargetMode="External"/><Relationship Id="rId7" Type="http://schemas.openxmlformats.org/officeDocument/2006/relationships/hyperlink" Target="https://en.wikipedia.org/wiki/Plymouth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hyperlink" Target="https://es.wikipedia.org/wiki/Familia_disfuncional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23.jpeg"/><Relationship Id="rId9" Type="http://schemas.openxmlformats.org/officeDocument/2006/relationships/hyperlink" Target="http://www.pngall.com/childhood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4A1BEB2F-F80B-44E2-AA1C-9A20CAABBDE4}"/>
              </a:ext>
            </a:extLst>
          </p:cNvPr>
          <p:cNvSpPr/>
          <p:nvPr/>
        </p:nvSpPr>
        <p:spPr>
          <a:xfrm>
            <a:off x="747890" y="1152764"/>
            <a:ext cx="3866443" cy="2276592"/>
          </a:xfrm>
          <a:prstGeom prst="wedgeRoundRectCallout">
            <a:avLst>
              <a:gd name="adj1" fmla="val 61448"/>
              <a:gd name="adj2" fmla="val -4377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Hallo, ich bin Lilly!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Ich bin Schülerin an der FES.</a:t>
            </a:r>
          </a:p>
        </p:txBody>
      </p:sp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E2F18197-1AD9-4670-A822-5A615660DB41}"/>
              </a:ext>
            </a:extLst>
          </p:cNvPr>
          <p:cNvSpPr/>
          <p:nvPr/>
        </p:nvSpPr>
        <p:spPr>
          <a:xfrm>
            <a:off x="8189972" y="772587"/>
            <a:ext cx="2596443" cy="1636888"/>
          </a:xfrm>
          <a:prstGeom prst="wedgeRoundRectCallout">
            <a:avLst>
              <a:gd name="adj1" fmla="val -93102"/>
              <a:gd name="adj2" fmla="val 489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Ich erzähle euch jetzt etwas über die Sprachen an der FES</a:t>
            </a:r>
          </a:p>
        </p:txBody>
      </p:sp>
      <p:sp>
        <p:nvSpPr>
          <p:cNvPr id="9" name="Sprechblase: rechteckig mit abgerundeten Ecken 8">
            <a:extLst>
              <a:ext uri="{FF2B5EF4-FFF2-40B4-BE49-F238E27FC236}">
                <a16:creationId xmlns:a16="http://schemas.microsoft.com/office/drawing/2014/main" id="{53F9ADB8-75C8-47FA-B8B2-776A9F8B9767}"/>
              </a:ext>
            </a:extLst>
          </p:cNvPr>
          <p:cNvSpPr/>
          <p:nvPr/>
        </p:nvSpPr>
        <p:spPr>
          <a:xfrm>
            <a:off x="7871883" y="3032128"/>
            <a:ext cx="3772370" cy="2201333"/>
          </a:xfrm>
          <a:prstGeom prst="wedgeRoundRectCallout">
            <a:avLst>
              <a:gd name="adj1" fmla="val -73352"/>
              <a:gd name="adj2" fmla="val -9024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Das sind Deutsch, Englisch und Französisch.</a:t>
            </a:r>
          </a:p>
        </p:txBody>
      </p:sp>
      <p:pic>
        <p:nvPicPr>
          <p:cNvPr id="8" name="Grafik 7" descr="Informelle Frau">
            <a:extLst>
              <a:ext uri="{FF2B5EF4-FFF2-40B4-BE49-F238E27FC236}">
                <a16:creationId xmlns:a16="http://schemas.microsoft.com/office/drawing/2014/main" id="{3B1EFAFE-C46F-422E-876F-9CBC328B6C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40" y="110752"/>
            <a:ext cx="2227310" cy="6747248"/>
          </a:xfrm>
          <a:prstGeom prst="rect">
            <a:avLst/>
          </a:prstGeom>
        </p:spPr>
      </p:pic>
      <p:pic>
        <p:nvPicPr>
          <p:cNvPr id="13" name="Begrüßung Deutsch">
            <a:hlinkClick r:id="" action="ppaction://media"/>
            <a:extLst>
              <a:ext uri="{FF2B5EF4-FFF2-40B4-BE49-F238E27FC236}">
                <a16:creationId xmlns:a16="http://schemas.microsoft.com/office/drawing/2014/main" id="{2E693A28-3558-4744-9956-842FDB738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7077" y="1986260"/>
            <a:ext cx="609600" cy="609600"/>
          </a:xfrm>
          <a:prstGeom prst="rect">
            <a:avLst/>
          </a:prstGeom>
        </p:spPr>
      </p:pic>
      <p:pic>
        <p:nvPicPr>
          <p:cNvPr id="14" name="Begrüßung Englisch neu">
            <a:hlinkClick r:id="" action="ppaction://media"/>
            <a:extLst>
              <a:ext uri="{FF2B5EF4-FFF2-40B4-BE49-F238E27FC236}">
                <a16:creationId xmlns:a16="http://schemas.microsoft.com/office/drawing/2014/main" id="{ED5F35AE-478E-4134-8936-B1621946C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98797" y="2874776"/>
            <a:ext cx="609600" cy="609600"/>
          </a:xfrm>
          <a:prstGeom prst="rect">
            <a:avLst/>
          </a:prstGeom>
        </p:spPr>
      </p:pic>
      <p:pic>
        <p:nvPicPr>
          <p:cNvPr id="15" name="Begrüßung Französisch neu">
            <a:hlinkClick r:id="" action="ppaction://media"/>
            <a:extLst>
              <a:ext uri="{FF2B5EF4-FFF2-40B4-BE49-F238E27FC236}">
                <a16:creationId xmlns:a16="http://schemas.microsoft.com/office/drawing/2014/main" id="{40BBD106-C4A5-482C-AE5A-668499DA9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7077" y="3744242"/>
            <a:ext cx="609600" cy="609600"/>
          </a:xfrm>
          <a:prstGeom prst="rect">
            <a:avLst/>
          </a:prstGeom>
        </p:spPr>
      </p:pic>
      <p:pic>
        <p:nvPicPr>
          <p:cNvPr id="2" name="Sprachen FES">
            <a:hlinkClick r:id="" action="ppaction://media"/>
            <a:extLst>
              <a:ext uri="{FF2B5EF4-FFF2-40B4-BE49-F238E27FC236}">
                <a16:creationId xmlns:a16="http://schemas.microsoft.com/office/drawing/2014/main" id="{9459FAB4-290F-43BF-9A52-21A3934633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37600" y="1135831"/>
            <a:ext cx="609600" cy="609600"/>
          </a:xfrm>
          <a:prstGeom prst="rect">
            <a:avLst/>
          </a:prstGeom>
        </p:spPr>
      </p:pic>
      <p:pic>
        <p:nvPicPr>
          <p:cNvPr id="3" name="Deutsch , Englisch , Französisch (1)">
            <a:hlinkClick r:id="" action="ppaction://media"/>
            <a:extLst>
              <a:ext uri="{FF2B5EF4-FFF2-40B4-BE49-F238E27FC236}">
                <a16:creationId xmlns:a16="http://schemas.microsoft.com/office/drawing/2014/main" id="{C1D24095-8C9F-465A-940F-93C2415BE7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53268" y="4049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52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44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9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8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38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7DA8B52-F173-47B0-8E07-9696E23903F1}"/>
              </a:ext>
            </a:extLst>
          </p:cNvPr>
          <p:cNvSpPr txBox="1"/>
          <p:nvPr/>
        </p:nvSpPr>
        <p:spPr>
          <a:xfrm>
            <a:off x="3818653" y="188266"/>
            <a:ext cx="53709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000" dirty="0">
                <a:latin typeface="Cooper Black"/>
              </a:rPr>
              <a:t>Test </a:t>
            </a:r>
            <a:r>
              <a:rPr lang="de-DE" sz="4000" dirty="0" err="1">
                <a:latin typeface="Cooper Black"/>
              </a:rPr>
              <a:t>your</a:t>
            </a:r>
            <a:r>
              <a:rPr lang="de-DE" sz="4000" dirty="0">
                <a:latin typeface="Cooper Black"/>
              </a:rPr>
              <a:t> English</a:t>
            </a:r>
            <a:r>
              <a:rPr lang="de-DE" sz="2400" dirty="0">
                <a:latin typeface="Cooper Black"/>
              </a:rPr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24EB24-3321-470C-8AB9-99E7CD82D84B}"/>
              </a:ext>
            </a:extLst>
          </p:cNvPr>
          <p:cNvSpPr txBox="1"/>
          <p:nvPr/>
        </p:nvSpPr>
        <p:spPr>
          <a:xfrm>
            <a:off x="741216" y="983673"/>
            <a:ext cx="74670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ooper Black"/>
              </a:rPr>
              <a:t>Match </a:t>
            </a:r>
            <a:r>
              <a:rPr lang="de-DE" sz="2400" dirty="0" err="1">
                <a:latin typeface="Cooper Black"/>
              </a:rPr>
              <a:t>the</a:t>
            </a:r>
            <a:r>
              <a:rPr lang="de-DE" sz="2400" dirty="0">
                <a:latin typeface="Cooper Black"/>
              </a:rPr>
              <a:t> </a:t>
            </a:r>
            <a:r>
              <a:rPr lang="de-DE" sz="2400" dirty="0" err="1">
                <a:latin typeface="Cooper Black"/>
              </a:rPr>
              <a:t>pictures</a:t>
            </a:r>
            <a:r>
              <a:rPr lang="de-DE" sz="2400" dirty="0">
                <a:latin typeface="Cooper Black"/>
              </a:rPr>
              <a:t> </a:t>
            </a:r>
            <a:r>
              <a:rPr lang="de-DE" sz="2400" dirty="0" err="1">
                <a:latin typeface="Cooper Black"/>
              </a:rPr>
              <a:t>to</a:t>
            </a:r>
            <a:r>
              <a:rPr lang="de-DE" sz="2400" dirty="0">
                <a:latin typeface="Cooper Black"/>
              </a:rPr>
              <a:t> </a:t>
            </a:r>
            <a:r>
              <a:rPr lang="de-DE" sz="2400" dirty="0" err="1">
                <a:latin typeface="Cooper Black"/>
              </a:rPr>
              <a:t>the</a:t>
            </a:r>
            <a:r>
              <a:rPr lang="de-DE" sz="2400" dirty="0">
                <a:latin typeface="Cooper Black"/>
              </a:rPr>
              <a:t> </a:t>
            </a:r>
            <a:r>
              <a:rPr lang="de-DE" sz="2400" dirty="0" err="1">
                <a:latin typeface="Cooper Black"/>
              </a:rPr>
              <a:t>words</a:t>
            </a:r>
            <a:r>
              <a:rPr lang="de-DE" sz="2400" dirty="0">
                <a:latin typeface="Cooper Black"/>
              </a:rPr>
              <a:t> on </a:t>
            </a:r>
            <a:r>
              <a:rPr lang="de-DE" sz="2400" dirty="0" err="1">
                <a:latin typeface="Cooper Black"/>
              </a:rPr>
              <a:t>the</a:t>
            </a:r>
            <a:r>
              <a:rPr lang="de-DE" sz="2400" dirty="0">
                <a:latin typeface="Cooper Black"/>
              </a:rPr>
              <a:t> </a:t>
            </a:r>
            <a:r>
              <a:rPr lang="de-DE" sz="2400" dirty="0" err="1">
                <a:latin typeface="Cooper Black"/>
              </a:rPr>
              <a:t>right</a:t>
            </a:r>
            <a:r>
              <a:rPr lang="de-DE" sz="2400" dirty="0">
                <a:latin typeface="Cooper Black"/>
              </a:rPr>
              <a:t>!  </a:t>
            </a:r>
            <a:endParaRPr lang="de-DE" sz="2400" dirty="0"/>
          </a:p>
        </p:txBody>
      </p:sp>
      <p:pic>
        <p:nvPicPr>
          <p:cNvPr id="4" name="Grafik 4" descr="Free picture: woman, reading, book, coast">
            <a:extLst>
              <a:ext uri="{FF2B5EF4-FFF2-40B4-BE49-F238E27FC236}">
                <a16:creationId xmlns:a16="http://schemas.microsoft.com/office/drawing/2014/main" id="{30F46CF2-C924-461B-9012-0F12DC45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582" y="1671870"/>
            <a:ext cx="1207656" cy="806853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D440ED0E-C82D-4B9F-8AEF-0BF9383C7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41581" y="2606518"/>
            <a:ext cx="1219201" cy="819466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AF04C26B-F00F-4886-A250-5C12583100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60764" y="3760262"/>
            <a:ext cx="1253837" cy="924977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E7BC06AE-4190-4390-B5F9-9D35639B2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254991" y="5159663"/>
            <a:ext cx="1259610" cy="94903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7D21DCC-4634-4072-A88D-715366C3A765}"/>
              </a:ext>
            </a:extLst>
          </p:cNvPr>
          <p:cNvSpPr txBox="1"/>
          <p:nvPr/>
        </p:nvSpPr>
        <p:spPr>
          <a:xfrm>
            <a:off x="3413991" y="1595582"/>
            <a:ext cx="47452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5. 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6.  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7. 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8. 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7D9BD30-E28C-44A2-87E0-6DC232F9DF7B}"/>
              </a:ext>
            </a:extLst>
          </p:cNvPr>
          <p:cNvSpPr txBox="1"/>
          <p:nvPr/>
        </p:nvSpPr>
        <p:spPr>
          <a:xfrm>
            <a:off x="612775" y="1669183"/>
            <a:ext cx="4918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1. 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2. 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3. 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4. </a:t>
            </a:r>
          </a:p>
        </p:txBody>
      </p:sp>
      <p:pic>
        <p:nvPicPr>
          <p:cNvPr id="19" name="Grafik 19">
            <a:extLst>
              <a:ext uri="{FF2B5EF4-FFF2-40B4-BE49-F238E27FC236}">
                <a16:creationId xmlns:a16="http://schemas.microsoft.com/office/drawing/2014/main" id="{FA56718F-E557-4F84-8512-B9070A1C4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956626" y="1514766"/>
            <a:ext cx="1074881" cy="959420"/>
          </a:xfrm>
          <a:prstGeom prst="rect">
            <a:avLst/>
          </a:prstGeom>
        </p:spPr>
      </p:pic>
      <p:pic>
        <p:nvPicPr>
          <p:cNvPr id="22" name="Grafik 22">
            <a:extLst>
              <a:ext uri="{FF2B5EF4-FFF2-40B4-BE49-F238E27FC236}">
                <a16:creationId xmlns:a16="http://schemas.microsoft.com/office/drawing/2014/main" id="{5E467E76-456B-474C-8B88-ADF34118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956627" y="2607452"/>
            <a:ext cx="1022927" cy="933050"/>
          </a:xfrm>
          <a:prstGeom prst="rect">
            <a:avLst/>
          </a:prstGeom>
        </p:spPr>
      </p:pic>
      <p:pic>
        <p:nvPicPr>
          <p:cNvPr id="25" name="Grafik 25">
            <a:extLst>
              <a:ext uri="{FF2B5EF4-FFF2-40B4-BE49-F238E27FC236}">
                <a16:creationId xmlns:a16="http://schemas.microsoft.com/office/drawing/2014/main" id="{4D094EA1-C04A-4CE5-A6BB-21FFB27B56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958933" y="3721511"/>
            <a:ext cx="758542" cy="1141023"/>
          </a:xfrm>
          <a:prstGeom prst="rect">
            <a:avLst/>
          </a:prstGeom>
        </p:spPr>
      </p:pic>
      <p:pic>
        <p:nvPicPr>
          <p:cNvPr id="28" name="Grafik 28">
            <a:extLst>
              <a:ext uri="{FF2B5EF4-FFF2-40B4-BE49-F238E27FC236}">
                <a16:creationId xmlns:a16="http://schemas.microsoft.com/office/drawing/2014/main" id="{B3E46C4C-F375-4229-9D63-5C2D791C64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904672" y="5166173"/>
            <a:ext cx="1074882" cy="100859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B9670C30-EF8E-4B10-8E2D-0BD6BB127022}"/>
              </a:ext>
            </a:extLst>
          </p:cNvPr>
          <p:cNvSpPr txBox="1"/>
          <p:nvPr/>
        </p:nvSpPr>
        <p:spPr>
          <a:xfrm>
            <a:off x="5801013" y="5516055"/>
            <a:ext cx="24072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3200" dirty="0" err="1"/>
              <a:t>helmet</a:t>
            </a:r>
            <a:endParaRPr lang="de-DE" sz="3200" dirty="0"/>
          </a:p>
        </p:txBody>
      </p:sp>
      <p:pic>
        <p:nvPicPr>
          <p:cNvPr id="6" name="Grafik 5" descr="Informelle Frau">
            <a:extLst>
              <a:ext uri="{FF2B5EF4-FFF2-40B4-BE49-F238E27FC236}">
                <a16:creationId xmlns:a16="http://schemas.microsoft.com/office/drawing/2014/main" id="{82CD251C-5910-43C7-B02E-2C0E0EB19D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99" y="1138500"/>
            <a:ext cx="2129570" cy="491809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0619B68-B800-402B-82EC-27BF8EFA4A57}"/>
              </a:ext>
            </a:extLst>
          </p:cNvPr>
          <p:cNvSpPr txBox="1"/>
          <p:nvPr/>
        </p:nvSpPr>
        <p:spPr>
          <a:xfrm>
            <a:off x="5698836" y="205310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 err="1"/>
              <a:t>firefighter</a:t>
            </a:r>
            <a:endParaRPr lang="de-DE" sz="32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25E2214-D974-4366-9F8D-FB4BE0E28512}"/>
              </a:ext>
            </a:extLst>
          </p:cNvPr>
          <p:cNvSpPr txBox="1"/>
          <p:nvPr/>
        </p:nvSpPr>
        <p:spPr>
          <a:xfrm>
            <a:off x="5698836" y="253686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 err="1"/>
              <a:t>sweets</a:t>
            </a:r>
            <a:endParaRPr lang="de-DE" sz="3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FC3A7E1-C7E0-4509-96B8-E47C31B96AF4}"/>
              </a:ext>
            </a:extLst>
          </p:cNvPr>
          <p:cNvSpPr txBox="1"/>
          <p:nvPr/>
        </p:nvSpPr>
        <p:spPr>
          <a:xfrm>
            <a:off x="5698836" y="29641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/>
              <a:t> </a:t>
            </a:r>
            <a:r>
              <a:rPr lang="de-DE" sz="3200" dirty="0" err="1"/>
              <a:t>table</a:t>
            </a:r>
            <a:endParaRPr lang="de-DE" sz="32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FE95449-2EF1-48A3-83E0-7E088728AC1A}"/>
              </a:ext>
            </a:extLst>
          </p:cNvPr>
          <p:cNvSpPr txBox="1"/>
          <p:nvPr/>
        </p:nvSpPr>
        <p:spPr>
          <a:xfrm>
            <a:off x="5698836" y="34835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 err="1"/>
              <a:t>bicycle</a:t>
            </a:r>
            <a:endParaRPr lang="de-DE" sz="32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5EBB29-86E2-4262-B994-80FB2E38F622}"/>
              </a:ext>
            </a:extLst>
          </p:cNvPr>
          <p:cNvSpPr txBox="1"/>
          <p:nvPr/>
        </p:nvSpPr>
        <p:spPr>
          <a:xfrm>
            <a:off x="5698836" y="39009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 err="1"/>
              <a:t>map</a:t>
            </a:r>
            <a:endParaRPr lang="de-DE" sz="32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1C425CC-513D-4A20-BD19-D343F5E77F1C}"/>
              </a:ext>
            </a:extLst>
          </p:cNvPr>
          <p:cNvSpPr txBox="1"/>
          <p:nvPr/>
        </p:nvSpPr>
        <p:spPr>
          <a:xfrm>
            <a:off x="5698836" y="43665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 err="1"/>
              <a:t>read</a:t>
            </a:r>
            <a:r>
              <a:rPr lang="de-DE" sz="3200" dirty="0"/>
              <a:t> a </a:t>
            </a:r>
            <a:r>
              <a:rPr lang="de-DE" sz="3200" dirty="0" err="1"/>
              <a:t>book</a:t>
            </a:r>
            <a:endParaRPr lang="de-DE" sz="32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1829FC-A7DF-4A50-8004-962BE69F9AF0}"/>
              </a:ext>
            </a:extLst>
          </p:cNvPr>
          <p:cNvSpPr txBox="1"/>
          <p:nvPr/>
        </p:nvSpPr>
        <p:spPr>
          <a:xfrm>
            <a:off x="5698836" y="48532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/>
              <a:t>fan </a:t>
            </a:r>
            <a:r>
              <a:rPr lang="de-DE" sz="3200" dirty="0" err="1"/>
              <a:t>scarf</a:t>
            </a:r>
            <a:endParaRPr lang="de-DE" sz="3200" dirty="0"/>
          </a:p>
        </p:txBody>
      </p:sp>
      <p:pic>
        <p:nvPicPr>
          <p:cNvPr id="7" name="Test your Englisch">
            <a:hlinkClick r:id="" action="ppaction://media"/>
            <a:extLst>
              <a:ext uri="{FF2B5EF4-FFF2-40B4-BE49-F238E27FC236}">
                <a16:creationId xmlns:a16="http://schemas.microsoft.com/office/drawing/2014/main" id="{E15014B5-FE1D-434F-8C37-2B88C5657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447006" y="407726"/>
            <a:ext cx="609600" cy="609600"/>
          </a:xfrm>
          <a:prstGeom prst="rect">
            <a:avLst/>
          </a:prstGeom>
        </p:spPr>
      </p:pic>
      <p:pic>
        <p:nvPicPr>
          <p:cNvPr id="9" name="Match">
            <a:hlinkClick r:id="" action="ppaction://media"/>
            <a:extLst>
              <a:ext uri="{FF2B5EF4-FFF2-40B4-BE49-F238E27FC236}">
                <a16:creationId xmlns:a16="http://schemas.microsoft.com/office/drawing/2014/main" id="{12925E03-8EF4-4D16-A2AF-B6775FAB5C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3448" y="998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12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7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65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65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465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465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715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215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215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715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715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215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215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715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715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215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215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215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215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7" grpId="0"/>
      <p:bldP spid="18" grpId="0"/>
      <p:bldP spid="31" grpId="0"/>
      <p:bldP spid="31" grpId="1"/>
      <p:bldP spid="20" grpId="0" build="allAtOnce"/>
      <p:bldP spid="21" grpId="0"/>
      <p:bldP spid="21" grpId="1"/>
      <p:bldP spid="23" grpId="0"/>
      <p:bldP spid="23" grpId="1"/>
      <p:bldP spid="26" grpId="0"/>
      <p:bldP spid="26" grpId="1"/>
      <p:bldP spid="27" grpId="0"/>
      <p:bldP spid="27" grpId="1"/>
      <p:bldP spid="29" grpId="0"/>
      <p:bldP spid="29" grpId="1"/>
      <p:bldP spid="33" grpId="0"/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7DA8B52-F173-47B0-8E07-9696E23903F1}"/>
              </a:ext>
            </a:extLst>
          </p:cNvPr>
          <p:cNvSpPr txBox="1"/>
          <p:nvPr/>
        </p:nvSpPr>
        <p:spPr>
          <a:xfrm>
            <a:off x="3537526" y="238135"/>
            <a:ext cx="53311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000" dirty="0">
                <a:latin typeface="Cooper Black"/>
              </a:rPr>
              <a:t>Test </a:t>
            </a:r>
            <a:r>
              <a:rPr lang="de-DE" sz="4000" dirty="0" err="1">
                <a:latin typeface="Cooper Black"/>
              </a:rPr>
              <a:t>your</a:t>
            </a:r>
            <a:r>
              <a:rPr lang="de-DE" sz="4000" dirty="0">
                <a:latin typeface="Cooper Black"/>
              </a:rPr>
              <a:t> English </a:t>
            </a:r>
          </a:p>
        </p:txBody>
      </p:sp>
      <p:pic>
        <p:nvPicPr>
          <p:cNvPr id="4" name="Grafik 4" descr="Free picture: woman, reading, book, coast">
            <a:extLst>
              <a:ext uri="{FF2B5EF4-FFF2-40B4-BE49-F238E27FC236}">
                <a16:creationId xmlns:a16="http://schemas.microsoft.com/office/drawing/2014/main" id="{30F46CF2-C924-461B-9012-0F12DC45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64" y="1669183"/>
            <a:ext cx="1207656" cy="806853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D440ED0E-C82D-4B9F-8AEF-0BF9383C7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95400" y="2736106"/>
            <a:ext cx="1219201" cy="819466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AF04C26B-F00F-4886-A250-5C1258310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60764" y="3868144"/>
            <a:ext cx="1253837" cy="924977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E7BC06AE-4190-4390-B5F9-9D35639B2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57877" y="5116671"/>
            <a:ext cx="1259610" cy="949037"/>
          </a:xfrm>
          <a:prstGeom prst="rect">
            <a:avLst/>
          </a:prstGeom>
        </p:spPr>
      </p:pic>
      <p:pic>
        <p:nvPicPr>
          <p:cNvPr id="19" name="Grafik 19">
            <a:extLst>
              <a:ext uri="{FF2B5EF4-FFF2-40B4-BE49-F238E27FC236}">
                <a16:creationId xmlns:a16="http://schemas.microsoft.com/office/drawing/2014/main" id="{FA56718F-E557-4F84-8512-B9070A1C4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367316" y="1519303"/>
            <a:ext cx="1074881" cy="959420"/>
          </a:xfrm>
          <a:prstGeom prst="rect">
            <a:avLst/>
          </a:prstGeom>
        </p:spPr>
      </p:pic>
      <p:pic>
        <p:nvPicPr>
          <p:cNvPr id="22" name="Grafik 22">
            <a:extLst>
              <a:ext uri="{FF2B5EF4-FFF2-40B4-BE49-F238E27FC236}">
                <a16:creationId xmlns:a16="http://schemas.microsoft.com/office/drawing/2014/main" id="{5E467E76-456B-474C-8B88-ADF341180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438900" y="2786133"/>
            <a:ext cx="1022927" cy="933050"/>
          </a:xfrm>
          <a:prstGeom prst="rect">
            <a:avLst/>
          </a:prstGeom>
        </p:spPr>
      </p:pic>
      <p:pic>
        <p:nvPicPr>
          <p:cNvPr id="25" name="Grafik 25">
            <a:extLst>
              <a:ext uri="{FF2B5EF4-FFF2-40B4-BE49-F238E27FC236}">
                <a16:creationId xmlns:a16="http://schemas.microsoft.com/office/drawing/2014/main" id="{4D094EA1-C04A-4CE5-A6BB-21FFB27B56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608619" y="3975648"/>
            <a:ext cx="758542" cy="1141023"/>
          </a:xfrm>
          <a:prstGeom prst="rect">
            <a:avLst/>
          </a:prstGeom>
        </p:spPr>
      </p:pic>
      <p:pic>
        <p:nvPicPr>
          <p:cNvPr id="28" name="Grafik 28">
            <a:extLst>
              <a:ext uri="{FF2B5EF4-FFF2-40B4-BE49-F238E27FC236}">
                <a16:creationId xmlns:a16="http://schemas.microsoft.com/office/drawing/2014/main" id="{B3E46C4C-F375-4229-9D63-5C2D791C64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608619" y="5455996"/>
            <a:ext cx="1074882" cy="100859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20CE017-8F05-4692-A4FD-254F68FB4F9F}"/>
              </a:ext>
            </a:extLst>
          </p:cNvPr>
          <p:cNvSpPr txBox="1"/>
          <p:nvPr/>
        </p:nvSpPr>
        <p:spPr>
          <a:xfrm>
            <a:off x="2772642" y="1945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read</a:t>
            </a:r>
            <a:r>
              <a:rPr lang="de-DE" dirty="0"/>
              <a:t> a </a:t>
            </a:r>
            <a:r>
              <a:rPr lang="de-DE" dirty="0" err="1"/>
              <a:t>book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257838F-D358-4E9B-A23D-EB42FDF86D0E}"/>
              </a:ext>
            </a:extLst>
          </p:cNvPr>
          <p:cNvSpPr txBox="1"/>
          <p:nvPr/>
        </p:nvSpPr>
        <p:spPr>
          <a:xfrm>
            <a:off x="2772642" y="28038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sweets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0D624A9-FF8F-405E-A7B0-3CD99CA00158}"/>
              </a:ext>
            </a:extLst>
          </p:cNvPr>
          <p:cNvSpPr txBox="1"/>
          <p:nvPr/>
        </p:nvSpPr>
        <p:spPr>
          <a:xfrm>
            <a:off x="2793999" y="39256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fan </a:t>
            </a:r>
            <a:r>
              <a:rPr lang="de-DE" dirty="0" err="1"/>
              <a:t>scarf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2F1A50A-C8F7-41C1-BC74-1E82765050E0}"/>
              </a:ext>
            </a:extLst>
          </p:cNvPr>
          <p:cNvSpPr txBox="1"/>
          <p:nvPr/>
        </p:nvSpPr>
        <p:spPr>
          <a:xfrm>
            <a:off x="2772642" y="54640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59B8772-35AC-40AF-A080-A8626CF363A0}"/>
              </a:ext>
            </a:extLst>
          </p:cNvPr>
          <p:cNvSpPr txBox="1"/>
          <p:nvPr/>
        </p:nvSpPr>
        <p:spPr>
          <a:xfrm>
            <a:off x="7811942" y="1866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bicycle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C87E650-6BE8-45DD-B3A5-95EB7E8B285B}"/>
              </a:ext>
            </a:extLst>
          </p:cNvPr>
          <p:cNvSpPr txBox="1"/>
          <p:nvPr/>
        </p:nvSpPr>
        <p:spPr>
          <a:xfrm>
            <a:off x="7901709" y="3068506"/>
            <a:ext cx="695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map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BDD075B-C7D3-4984-A73E-74EFF03CEC1F}"/>
              </a:ext>
            </a:extLst>
          </p:cNvPr>
          <p:cNvSpPr txBox="1"/>
          <p:nvPr/>
        </p:nvSpPr>
        <p:spPr>
          <a:xfrm>
            <a:off x="7901709" y="4303031"/>
            <a:ext cx="146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firefighter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C0D2AC5-B1AA-4CC0-B21C-327B42374905}"/>
              </a:ext>
            </a:extLst>
          </p:cNvPr>
          <p:cNvSpPr txBox="1"/>
          <p:nvPr/>
        </p:nvSpPr>
        <p:spPr>
          <a:xfrm>
            <a:off x="7902858" y="5696376"/>
            <a:ext cx="1223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helmet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2BA7D5-BE31-4A2D-AAD3-08511674E080}"/>
              </a:ext>
            </a:extLst>
          </p:cNvPr>
          <p:cNvSpPr txBox="1"/>
          <p:nvPr/>
        </p:nvSpPr>
        <p:spPr>
          <a:xfrm>
            <a:off x="5006106" y="1005967"/>
            <a:ext cx="136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45495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6" grpId="0"/>
      <p:bldP spid="27" grpId="0"/>
      <p:bldP spid="29" grpId="0"/>
      <p:bldP spid="3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8235FB-2933-49FF-86A4-90371FBC23D9}"/>
              </a:ext>
            </a:extLst>
          </p:cNvPr>
          <p:cNvSpPr txBox="1"/>
          <p:nvPr/>
        </p:nvSpPr>
        <p:spPr>
          <a:xfrm>
            <a:off x="2205318" y="249110"/>
            <a:ext cx="839585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ooper Black"/>
              </a:rPr>
              <a:t>Französisch ist gar nicht so schwer! </a:t>
            </a:r>
            <a:endParaRPr lang="de-DE" sz="2400" dirty="0">
              <a:solidFill>
                <a:schemeClr val="tx2"/>
              </a:solidFill>
            </a:endParaRP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ooper Black"/>
              </a:rPr>
              <a:t>Einige Wörter kennst du sogar schon:</a:t>
            </a:r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3" name="Grafik 3" descr="Bunte Macarons in einer Schachtel">
            <a:extLst>
              <a:ext uri="{FF2B5EF4-FFF2-40B4-BE49-F238E27FC236}">
                <a16:creationId xmlns:a16="http://schemas.microsoft.com/office/drawing/2014/main" id="{123B7447-11D1-489C-A6C0-4EEB8BED8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11" y="4343622"/>
            <a:ext cx="2259105" cy="1505624"/>
          </a:xfrm>
          <a:prstGeom prst="rect">
            <a:avLst/>
          </a:prstGeom>
        </p:spPr>
      </p:pic>
      <p:pic>
        <p:nvPicPr>
          <p:cNvPr id="4" name="Grafik 4" descr="Baguette">
            <a:extLst>
              <a:ext uri="{FF2B5EF4-FFF2-40B4-BE49-F238E27FC236}">
                <a16:creationId xmlns:a16="http://schemas.microsoft.com/office/drawing/2014/main" id="{BBF9C3C6-4924-4E1F-A28F-551D6AB90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9084" y="1322294"/>
            <a:ext cx="1963270" cy="1981200"/>
          </a:xfrm>
          <a:prstGeom prst="rect">
            <a:avLst/>
          </a:prstGeom>
        </p:spPr>
      </p:pic>
      <p:pic>
        <p:nvPicPr>
          <p:cNvPr id="5" name="Grafik 5" descr="Korb mit verschiedenen Croissants">
            <a:extLst>
              <a:ext uri="{FF2B5EF4-FFF2-40B4-BE49-F238E27FC236}">
                <a16:creationId xmlns:a16="http://schemas.microsoft.com/office/drawing/2014/main" id="{598577CD-BF46-41DA-ACBD-4C15F2FFF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5411" y="1364194"/>
            <a:ext cx="2743200" cy="1709142"/>
          </a:xfrm>
          <a:prstGeom prst="rect">
            <a:avLst/>
          </a:prstGeom>
        </p:spPr>
      </p:pic>
      <p:pic>
        <p:nvPicPr>
          <p:cNvPr id="6" name="Grafik 6" descr="Bananen">
            <a:extLst>
              <a:ext uri="{FF2B5EF4-FFF2-40B4-BE49-F238E27FC236}">
                <a16:creationId xmlns:a16="http://schemas.microsoft.com/office/drawing/2014/main" id="{EB3D2846-76E6-4680-BFB2-053001018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6823" y="3429222"/>
            <a:ext cx="1891552" cy="128150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8F9558B-FFF3-442E-BA22-26D7B467BACE}"/>
              </a:ext>
            </a:extLst>
          </p:cNvPr>
          <p:cNvSpPr txBox="1"/>
          <p:nvPr/>
        </p:nvSpPr>
        <p:spPr>
          <a:xfrm>
            <a:off x="5450541" y="5809129"/>
            <a:ext cx="5522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latin typeface="Cooper Black"/>
              </a:rPr>
              <a:t>...den Rest lernen wir dann gemeinsam :-)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F8D21EF-2B9C-447D-A2B5-9E08A2646B7F}"/>
              </a:ext>
            </a:extLst>
          </p:cNvPr>
          <p:cNvSpPr txBox="1"/>
          <p:nvPr/>
        </p:nvSpPr>
        <p:spPr>
          <a:xfrm>
            <a:off x="6624918" y="42492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la </a:t>
            </a:r>
            <a:r>
              <a:rPr lang="de-DE" dirty="0" err="1"/>
              <a:t>banane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DD79EE-0E40-42AB-9DFA-E80BE19B1224}"/>
              </a:ext>
            </a:extLst>
          </p:cNvPr>
          <p:cNvSpPr txBox="1"/>
          <p:nvPr/>
        </p:nvSpPr>
        <p:spPr>
          <a:xfrm>
            <a:off x="7180729" y="26804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la </a:t>
            </a:r>
            <a:r>
              <a:rPr lang="de-DE" dirty="0" err="1"/>
              <a:t>baguette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22C0C76-6CE9-414A-8204-813FDF0B79E4}"/>
              </a:ext>
            </a:extLst>
          </p:cNvPr>
          <p:cNvSpPr txBox="1"/>
          <p:nvPr/>
        </p:nvSpPr>
        <p:spPr>
          <a:xfrm>
            <a:off x="2205317" y="58808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macarons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28D376-7A39-42DF-948E-B702751B382B}"/>
              </a:ext>
            </a:extLst>
          </p:cNvPr>
          <p:cNvSpPr txBox="1"/>
          <p:nvPr/>
        </p:nvSpPr>
        <p:spPr>
          <a:xfrm>
            <a:off x="1013012" y="31555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/>
              <a:t>le </a:t>
            </a:r>
            <a:r>
              <a:rPr lang="de-DE" err="1"/>
              <a:t>croissant</a:t>
            </a:r>
          </a:p>
        </p:txBody>
      </p:sp>
      <p:pic>
        <p:nvPicPr>
          <p:cNvPr id="12" name="Französisch lernen">
            <a:hlinkClick r:id="" action="ppaction://media"/>
            <a:extLst>
              <a:ext uri="{FF2B5EF4-FFF2-40B4-BE49-F238E27FC236}">
                <a16:creationId xmlns:a16="http://schemas.microsoft.com/office/drawing/2014/main" id="{410BBC60-0E0C-41C1-B065-2A4320D21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3645" y="612551"/>
            <a:ext cx="609600" cy="609600"/>
          </a:xfrm>
          <a:prstGeom prst="rect">
            <a:avLst/>
          </a:prstGeom>
        </p:spPr>
      </p:pic>
      <p:pic>
        <p:nvPicPr>
          <p:cNvPr id="13" name="Rest gemeinsam">
            <a:hlinkClick r:id="" action="ppaction://media"/>
            <a:extLst>
              <a:ext uri="{FF2B5EF4-FFF2-40B4-BE49-F238E27FC236}">
                <a16:creationId xmlns:a16="http://schemas.microsoft.com/office/drawing/2014/main" id="{5003018A-ED35-410B-AABA-73BE8E779C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87355"/>
      </p:ext>
    </p:extLst>
  </p:cSld>
  <p:clrMapOvr>
    <a:masterClrMapping/>
  </p:clrMapOvr>
  <p:transition spd="slow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3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36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36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36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3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36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36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36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36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986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59BF605-3E94-4760-B415-A95380E70CDA}"/>
              </a:ext>
            </a:extLst>
          </p:cNvPr>
          <p:cNvSpPr txBox="1"/>
          <p:nvPr/>
        </p:nvSpPr>
        <p:spPr>
          <a:xfrm>
            <a:off x="1422400" y="1497660"/>
            <a:ext cx="604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sp>
        <p:nvSpPr>
          <p:cNvPr id="7" name="Sprechblase: rechteckig mit abgerundeten Ecken 6">
            <a:extLst>
              <a:ext uri="{FF2B5EF4-FFF2-40B4-BE49-F238E27FC236}">
                <a16:creationId xmlns:a16="http://schemas.microsoft.com/office/drawing/2014/main" id="{D0CB8F71-0EFF-4050-BC17-779F834A42A0}"/>
              </a:ext>
            </a:extLst>
          </p:cNvPr>
          <p:cNvSpPr/>
          <p:nvPr/>
        </p:nvSpPr>
        <p:spPr>
          <a:xfrm>
            <a:off x="1422400" y="736155"/>
            <a:ext cx="3189110" cy="1693332"/>
          </a:xfrm>
          <a:prstGeom prst="wedgeRoundRectCallout">
            <a:avLst>
              <a:gd name="adj1" fmla="val 87486"/>
              <a:gd name="adj2" fmla="val -404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Ich würde mich freuen, euch in der FES wieder zu sehen.</a:t>
            </a:r>
          </a:p>
        </p:txBody>
      </p:sp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9D542E07-612E-4560-A828-A763A78D030F}"/>
              </a:ext>
            </a:extLst>
          </p:cNvPr>
          <p:cNvSpPr/>
          <p:nvPr/>
        </p:nvSpPr>
        <p:spPr>
          <a:xfrm>
            <a:off x="1649886" y="3476066"/>
            <a:ext cx="3189110" cy="1693332"/>
          </a:xfrm>
          <a:prstGeom prst="wedgeRoundRectCallout">
            <a:avLst>
              <a:gd name="adj1" fmla="val 80824"/>
              <a:gd name="adj2" fmla="val -13059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/>
              <a:t>Tschüss bis bald..</a:t>
            </a:r>
          </a:p>
        </p:txBody>
      </p:sp>
      <p:pic>
        <p:nvPicPr>
          <p:cNvPr id="3" name="Grafik 2" descr="Informelle Frau">
            <a:extLst>
              <a:ext uri="{FF2B5EF4-FFF2-40B4-BE49-F238E27FC236}">
                <a16:creationId xmlns:a16="http://schemas.microsoft.com/office/drawing/2014/main" id="{F83FD02F-C254-4D80-8F21-E7F1CC60A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10" y="347248"/>
            <a:ext cx="2266291" cy="6257636"/>
          </a:xfrm>
          <a:prstGeom prst="rect">
            <a:avLst/>
          </a:prstGeom>
        </p:spPr>
      </p:pic>
      <p:pic>
        <p:nvPicPr>
          <p:cNvPr id="5" name="Verabschiedung deutsch">
            <a:hlinkClick r:id="" action="ppaction://media"/>
            <a:extLst>
              <a:ext uri="{FF2B5EF4-FFF2-40B4-BE49-F238E27FC236}">
                <a16:creationId xmlns:a16="http://schemas.microsoft.com/office/drawing/2014/main" id="{F8D65795-65D5-44E8-902C-35AD2A0CD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6763" y="2011970"/>
            <a:ext cx="609600" cy="609600"/>
          </a:xfrm>
          <a:prstGeom prst="rect">
            <a:avLst/>
          </a:prstGeom>
        </p:spPr>
      </p:pic>
      <p:pic>
        <p:nvPicPr>
          <p:cNvPr id="10" name="Verabschiedung English">
            <a:hlinkClick r:id="" action="ppaction://media"/>
            <a:extLst>
              <a:ext uri="{FF2B5EF4-FFF2-40B4-BE49-F238E27FC236}">
                <a16:creationId xmlns:a16="http://schemas.microsoft.com/office/drawing/2014/main" id="{0775490B-51D7-4BC2-87B3-5F5DB07FC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16955" y="3476066"/>
            <a:ext cx="609600" cy="609600"/>
          </a:xfrm>
          <a:prstGeom prst="rect">
            <a:avLst/>
          </a:prstGeom>
        </p:spPr>
      </p:pic>
      <p:pic>
        <p:nvPicPr>
          <p:cNvPr id="11" name="Verabschiedung Französisch">
            <a:hlinkClick r:id="" action="ppaction://media"/>
            <a:extLst>
              <a:ext uri="{FF2B5EF4-FFF2-40B4-BE49-F238E27FC236}">
                <a16:creationId xmlns:a16="http://schemas.microsoft.com/office/drawing/2014/main" id="{5CF851B1-793B-4DCA-8863-88E0750B73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5909" y="4750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2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flash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87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3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87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formelle Frau">
            <a:extLst>
              <a:ext uri="{FF2B5EF4-FFF2-40B4-BE49-F238E27FC236}">
                <a16:creationId xmlns:a16="http://schemas.microsoft.com/office/drawing/2014/main" id="{51295911-1C9C-467D-AB30-8565FE0DF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82" y="147586"/>
            <a:ext cx="3727563" cy="6134099"/>
          </a:xfrm>
          <a:prstGeom prst="rect">
            <a:avLst/>
          </a:prstGeom>
        </p:spPr>
      </p:pic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8E1F6CC9-F467-46C5-A58F-0A09DC6BB11D}"/>
              </a:ext>
            </a:extLst>
          </p:cNvPr>
          <p:cNvSpPr/>
          <p:nvPr/>
        </p:nvSpPr>
        <p:spPr>
          <a:xfrm>
            <a:off x="8193422" y="3115522"/>
            <a:ext cx="3877362" cy="1987296"/>
          </a:xfrm>
          <a:prstGeom prst="wedgeEllipseCallout">
            <a:avLst>
              <a:gd name="adj1" fmla="val -70028"/>
              <a:gd name="adj2" fmla="val -152464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95000"/>
                  </a:schemeClr>
                </a:solidFill>
              </a:rPr>
              <a:t>Die FES ist eine Ganztagsschule, daher gibt es keine regulären Hausaufgaben.</a:t>
            </a:r>
          </a:p>
          <a:p>
            <a:pPr algn="ctr"/>
            <a:endParaRPr lang="de-DE" dirty="0"/>
          </a:p>
        </p:txBody>
      </p:sp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02143EA3-9713-4D17-B2CC-79D2092A198F}"/>
              </a:ext>
            </a:extLst>
          </p:cNvPr>
          <p:cNvSpPr/>
          <p:nvPr/>
        </p:nvSpPr>
        <p:spPr>
          <a:xfrm>
            <a:off x="173736" y="3740402"/>
            <a:ext cx="4991522" cy="1987297"/>
          </a:xfrm>
          <a:prstGeom prst="wedgeEllipseCallout">
            <a:avLst>
              <a:gd name="adj1" fmla="val 26598"/>
              <a:gd name="adj2" fmla="val -85975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dirty="0">
                <a:solidFill>
                  <a:schemeClr val="tx1">
                    <a:lumMod val="95000"/>
                  </a:schemeClr>
                </a:solidFill>
              </a:rPr>
              <a:t>Dafür hast du in Deutsch und Englisch eine "Hausaufgabenstunde" mit deinem Lehrer.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FBE1628-9FB3-4E7E-BDC2-C3B7308A53FF}"/>
              </a:ext>
            </a:extLst>
          </p:cNvPr>
          <p:cNvSpPr txBox="1"/>
          <p:nvPr/>
        </p:nvSpPr>
        <p:spPr>
          <a:xfrm rot="21290189">
            <a:off x="3966649" y="1967170"/>
            <a:ext cx="3561596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400" dirty="0">
                <a:solidFill>
                  <a:srgbClr val="2B390F"/>
                </a:solidFill>
                <a:latin typeface="Cooper Black"/>
                <a:ea typeface="STHupo"/>
              </a:rPr>
              <a:t>Sprachen an der FES</a:t>
            </a:r>
          </a:p>
        </p:txBody>
      </p:sp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606FB324-3F02-4704-8D32-D1EBCFAF960E}"/>
              </a:ext>
            </a:extLst>
          </p:cNvPr>
          <p:cNvSpPr/>
          <p:nvPr/>
        </p:nvSpPr>
        <p:spPr>
          <a:xfrm>
            <a:off x="233638" y="1099742"/>
            <a:ext cx="3324835" cy="1987297"/>
          </a:xfrm>
          <a:prstGeom prst="wedgeEllipseCallout">
            <a:avLst>
              <a:gd name="adj1" fmla="val 91746"/>
              <a:gd name="adj2" fmla="val -48110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dirty="0">
                <a:solidFill>
                  <a:schemeClr val="tx1">
                    <a:lumMod val="95000"/>
                  </a:schemeClr>
                </a:solidFill>
              </a:rPr>
              <a:t>In der Klasse 5 hast du in der Woche 4 Stunden Deutsch und 4 Stunden Englischunterricht.</a:t>
            </a:r>
          </a:p>
        </p:txBody>
      </p:sp>
      <p:pic>
        <p:nvPicPr>
          <p:cNvPr id="4" name="In der Klasse 5">
            <a:hlinkClick r:id="" action="ppaction://media"/>
            <a:extLst>
              <a:ext uri="{FF2B5EF4-FFF2-40B4-BE49-F238E27FC236}">
                <a16:creationId xmlns:a16="http://schemas.microsoft.com/office/drawing/2014/main" id="{A309A611-1864-4A0A-939E-8F5E78E78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1255" y="1809837"/>
            <a:ext cx="609600" cy="609600"/>
          </a:xfrm>
          <a:prstGeom prst="rect">
            <a:avLst/>
          </a:prstGeom>
        </p:spPr>
      </p:pic>
      <p:pic>
        <p:nvPicPr>
          <p:cNvPr id="5" name="Hausaufgabenstunde">
            <a:hlinkClick r:id="" action="ppaction://media"/>
            <a:extLst>
              <a:ext uri="{FF2B5EF4-FFF2-40B4-BE49-F238E27FC236}">
                <a16:creationId xmlns:a16="http://schemas.microsoft.com/office/drawing/2014/main" id="{74E301A1-C5E7-46D6-BEA1-5B44E2589A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9897" y="4429250"/>
            <a:ext cx="609600" cy="609600"/>
          </a:xfrm>
          <a:prstGeom prst="rect">
            <a:avLst/>
          </a:prstGeom>
        </p:spPr>
      </p:pic>
      <p:pic>
        <p:nvPicPr>
          <p:cNvPr id="6" name="Die FES">
            <a:hlinkClick r:id="" action="ppaction://media"/>
            <a:extLst>
              <a:ext uri="{FF2B5EF4-FFF2-40B4-BE49-F238E27FC236}">
                <a16:creationId xmlns:a16="http://schemas.microsoft.com/office/drawing/2014/main" id="{F6B28D1C-70D6-4E50-82F9-97A2E582CC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553" y="4493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13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94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79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9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B4E6DF-1E97-4B79-9D93-DFC98A42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442776"/>
            <a:ext cx="9404723" cy="1400530"/>
          </a:xfrm>
        </p:spPr>
        <p:txBody>
          <a:bodyPr/>
          <a:lstStyle/>
          <a:p>
            <a:pPr algn="ctr"/>
            <a:r>
              <a:rPr lang="de-DE" dirty="0">
                <a:latin typeface="Cooper Black" panose="0208090404030B020404" pitchFamily="18" charset="0"/>
              </a:rPr>
              <a:t>Es gibt viele Themen, die bearbeitet werden…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FB46AC-43B1-4200-BD97-277064C9375F}"/>
              </a:ext>
            </a:extLst>
          </p:cNvPr>
          <p:cNvSpPr txBox="1"/>
          <p:nvPr/>
        </p:nvSpPr>
        <p:spPr>
          <a:xfrm>
            <a:off x="5132832" y="2216663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Diskussionen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BBFEA9E-B0CB-4633-83A6-604E2D8C802B}"/>
              </a:ext>
            </a:extLst>
          </p:cNvPr>
          <p:cNvSpPr txBox="1"/>
          <p:nvPr/>
        </p:nvSpPr>
        <p:spPr>
          <a:xfrm>
            <a:off x="8717281" y="2628762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Sprachspiele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09B59A-CC81-4445-AAC9-68CB1ED15BF8}"/>
              </a:ext>
            </a:extLst>
          </p:cNvPr>
          <p:cNvSpPr txBox="1"/>
          <p:nvPr/>
        </p:nvSpPr>
        <p:spPr>
          <a:xfrm>
            <a:off x="7479794" y="5654042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Diktate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A13865-0012-4035-B880-8B02F74AAA3F}"/>
              </a:ext>
            </a:extLst>
          </p:cNvPr>
          <p:cNvSpPr txBox="1"/>
          <p:nvPr/>
        </p:nvSpPr>
        <p:spPr>
          <a:xfrm>
            <a:off x="6858000" y="3134296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Gedichte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879903-CA10-41D2-9A16-C2477CB87E81}"/>
              </a:ext>
            </a:extLst>
          </p:cNvPr>
          <p:cNvSpPr txBox="1"/>
          <p:nvPr/>
        </p:nvSpPr>
        <p:spPr>
          <a:xfrm>
            <a:off x="7935522" y="4203407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Vorlesen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CF4BAB-2D0C-4E6E-92A1-39730BB07066}"/>
              </a:ext>
            </a:extLst>
          </p:cNvPr>
          <p:cNvSpPr txBox="1"/>
          <p:nvPr/>
        </p:nvSpPr>
        <p:spPr>
          <a:xfrm>
            <a:off x="1755648" y="5284710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Aufsätze schreiben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41FB38-3F55-4C6E-BDFC-6ADFFB2F09F0}"/>
              </a:ext>
            </a:extLst>
          </p:cNvPr>
          <p:cNvSpPr txBox="1"/>
          <p:nvPr/>
        </p:nvSpPr>
        <p:spPr>
          <a:xfrm>
            <a:off x="3194305" y="2798278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Bücher lesen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2791D3F-B30C-4E1D-8922-2B12FAF700F4}"/>
              </a:ext>
            </a:extLst>
          </p:cNvPr>
          <p:cNvSpPr txBox="1"/>
          <p:nvPr/>
        </p:nvSpPr>
        <p:spPr>
          <a:xfrm>
            <a:off x="6096000" y="4692873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Fabeln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029AB7B-7A7B-4FB0-93CC-7831E98C4963}"/>
              </a:ext>
            </a:extLst>
          </p:cNvPr>
          <p:cNvSpPr txBox="1"/>
          <p:nvPr/>
        </p:nvSpPr>
        <p:spPr>
          <a:xfrm>
            <a:off x="1292352" y="3455785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Märchen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D7B08CC-6803-486C-A687-46E785978D51}"/>
              </a:ext>
            </a:extLst>
          </p:cNvPr>
          <p:cNvSpPr txBox="1"/>
          <p:nvPr/>
        </p:nvSpPr>
        <p:spPr>
          <a:xfrm>
            <a:off x="792877" y="2200505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Grammatik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8A398EE-3FC4-4264-92B0-0662F3893E2A}"/>
              </a:ext>
            </a:extLst>
          </p:cNvPr>
          <p:cNvSpPr txBox="1"/>
          <p:nvPr/>
        </p:nvSpPr>
        <p:spPr>
          <a:xfrm>
            <a:off x="902208" y="4528896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Erlebnisse erzählen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986902C-0539-4162-B22E-10EA5466D58B}"/>
              </a:ext>
            </a:extLst>
          </p:cNvPr>
          <p:cNvSpPr txBox="1"/>
          <p:nvPr/>
        </p:nvSpPr>
        <p:spPr>
          <a:xfrm>
            <a:off x="9595106" y="5182339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Tiere beschreiben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7569C55-1FE4-4D44-8FE7-106686EC2039}"/>
              </a:ext>
            </a:extLst>
          </p:cNvPr>
          <p:cNvSpPr txBox="1"/>
          <p:nvPr/>
        </p:nvSpPr>
        <p:spPr>
          <a:xfrm>
            <a:off x="4712207" y="5990060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Zuhören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BA3868F-C0C6-4975-8A03-3313F9FF6E92}"/>
              </a:ext>
            </a:extLst>
          </p:cNvPr>
          <p:cNvSpPr txBox="1"/>
          <p:nvPr/>
        </p:nvSpPr>
        <p:spPr>
          <a:xfrm>
            <a:off x="581905" y="5877644"/>
            <a:ext cx="42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Sachtexte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10BFBF-3431-4360-9494-D3A58373999E}"/>
              </a:ext>
            </a:extLst>
          </p:cNvPr>
          <p:cNvSpPr txBox="1"/>
          <p:nvPr/>
        </p:nvSpPr>
        <p:spPr>
          <a:xfrm>
            <a:off x="474907" y="2795053"/>
            <a:ext cx="42306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Rechtschreibung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7A129C-38C5-4C67-B17C-D4F48A9C57AA}"/>
              </a:ext>
            </a:extLst>
          </p:cNvPr>
          <p:cNvSpPr txBox="1"/>
          <p:nvPr/>
        </p:nvSpPr>
        <p:spPr>
          <a:xfrm>
            <a:off x="9056343" y="3549527"/>
            <a:ext cx="42306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Aussprachetraining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36F0629-4E23-46A6-B1B9-678C920FA6E4}"/>
              </a:ext>
            </a:extLst>
          </p:cNvPr>
          <p:cNvSpPr txBox="1"/>
          <p:nvPr/>
        </p:nvSpPr>
        <p:spPr>
          <a:xfrm>
            <a:off x="4345114" y="3589038"/>
            <a:ext cx="42306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Landeskunde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22DB3A-BF73-444A-A311-0F40DB4F8F3E}"/>
              </a:ext>
            </a:extLst>
          </p:cNvPr>
          <p:cNvSpPr txBox="1"/>
          <p:nvPr/>
        </p:nvSpPr>
        <p:spPr>
          <a:xfrm>
            <a:off x="3951884" y="4446994"/>
            <a:ext cx="42306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Hörverstehen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32B5C6-1BFA-49C3-82A4-690F47439B45}"/>
              </a:ext>
            </a:extLst>
          </p:cNvPr>
          <p:cNvSpPr txBox="1"/>
          <p:nvPr/>
        </p:nvSpPr>
        <p:spPr>
          <a:xfrm>
            <a:off x="9174877" y="2012357"/>
            <a:ext cx="42306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Vokabeln</a:t>
            </a:r>
          </a:p>
        </p:txBody>
      </p:sp>
      <p:pic>
        <p:nvPicPr>
          <p:cNvPr id="13" name="Themen">
            <a:hlinkClick r:id="" action="ppaction://media"/>
            <a:extLst>
              <a:ext uri="{FF2B5EF4-FFF2-40B4-BE49-F238E27FC236}">
                <a16:creationId xmlns:a16="http://schemas.microsoft.com/office/drawing/2014/main" id="{E146DECD-1F49-4B32-AE6B-F4DAD96DE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6672" y="877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8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79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79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29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79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379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29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79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79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629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879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29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2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6" grpId="0"/>
      <p:bldP spid="3" grpId="0"/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3D067A6-4029-4FE7-8FC5-319166B6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22" y="314463"/>
            <a:ext cx="6188190" cy="1622321"/>
          </a:xfrm>
        </p:spPr>
        <p:txBody>
          <a:bodyPr>
            <a:normAutofit/>
          </a:bodyPr>
          <a:lstStyle/>
          <a:p>
            <a:r>
              <a:rPr lang="de-DE" sz="9600" b="1" dirty="0" err="1">
                <a:solidFill>
                  <a:srgbClr val="EBEBEB"/>
                </a:solidFill>
                <a:latin typeface="Cooper Black" panose="0208090404030B020404" pitchFamily="18" charset="0"/>
              </a:rPr>
              <a:t>Stop</a:t>
            </a:r>
            <a:r>
              <a:rPr lang="de-DE" sz="9600" b="1" dirty="0">
                <a:solidFill>
                  <a:srgbClr val="EBEBEB"/>
                </a:solidFill>
                <a:latin typeface="Cooper Black" panose="0208090404030B020404" pitchFamily="18" charset="0"/>
              </a:rPr>
              <a:t>!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33CA89-AE26-48A8-B03A-3FE286469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93" y="2251587"/>
            <a:ext cx="4192323" cy="4941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</a:rPr>
              <a:t>Das sind aber ganz schön viele Themen!</a:t>
            </a:r>
          </a:p>
          <a:p>
            <a:pPr marL="0" indent="0">
              <a:buNone/>
            </a:pPr>
            <a:endParaRPr lang="de-DE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Fototapete Verkehrs Stop-Schild - Vektor eps10 • Pixers® - Wir leben, um zu  verändern">
            <a:extLst>
              <a:ext uri="{FF2B5EF4-FFF2-40B4-BE49-F238E27FC236}">
                <a16:creationId xmlns:a16="http://schemas.microsoft.com/office/drawing/2014/main" id="{F20B0B98-40CA-4084-BA17-971CC823F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r="13567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FF13CBE-3162-4162-9E94-2A2F10DF0FCC}"/>
              </a:ext>
            </a:extLst>
          </p:cNvPr>
          <p:cNvSpPr txBox="1"/>
          <p:nvPr/>
        </p:nvSpPr>
        <p:spPr>
          <a:xfrm>
            <a:off x="413473" y="5363044"/>
            <a:ext cx="515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</a:rPr>
              <a:t>Etwas langsamer bitte!</a:t>
            </a:r>
          </a:p>
        </p:txBody>
      </p:sp>
      <p:pic>
        <p:nvPicPr>
          <p:cNvPr id="3" name="Grafik 2" descr="Informelle Frau">
            <a:extLst>
              <a:ext uri="{FF2B5EF4-FFF2-40B4-BE49-F238E27FC236}">
                <a16:creationId xmlns:a16="http://schemas.microsoft.com/office/drawing/2014/main" id="{5E9EC9AF-F818-4F9E-83C5-D2A79408B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75" y="562812"/>
            <a:ext cx="3502462" cy="5732376"/>
          </a:xfrm>
          <a:prstGeom prst="rect">
            <a:avLst/>
          </a:prstGeom>
        </p:spPr>
      </p:pic>
      <p:pic>
        <p:nvPicPr>
          <p:cNvPr id="6" name="Stop">
            <a:hlinkClick r:id="" action="ppaction://media"/>
            <a:extLst>
              <a:ext uri="{FF2B5EF4-FFF2-40B4-BE49-F238E27FC236}">
                <a16:creationId xmlns:a16="http://schemas.microsoft.com/office/drawing/2014/main" id="{1A4E63F1-23FF-4CF7-B7A6-26AB1F67A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4588" y="820823"/>
            <a:ext cx="609600" cy="609600"/>
          </a:xfrm>
          <a:prstGeom prst="rect">
            <a:avLst/>
          </a:prstGeom>
        </p:spPr>
      </p:pic>
      <p:pic>
        <p:nvPicPr>
          <p:cNvPr id="9" name="Themen langsamer">
            <a:hlinkClick r:id="" action="ppaction://media"/>
            <a:extLst>
              <a:ext uri="{FF2B5EF4-FFF2-40B4-BE49-F238E27FC236}">
                <a16:creationId xmlns:a16="http://schemas.microsoft.com/office/drawing/2014/main" id="{1AAB8C91-EF24-4998-8CFF-48EACB0CAE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825591" y="3506784"/>
            <a:ext cx="1160391" cy="4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flas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9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9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7" grpId="0" build="p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92E6E-DEFD-481A-AF3A-FEE2BB81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305018" cy="670332"/>
          </a:xfrm>
        </p:spPr>
        <p:txBody>
          <a:bodyPr/>
          <a:lstStyle/>
          <a:p>
            <a:r>
              <a:rPr lang="de-DE" dirty="0">
                <a:latin typeface="Cooper Black"/>
              </a:rPr>
              <a:t>Ein Thema in Deutsch sind z. B. Märchen: </a:t>
            </a:r>
            <a:br>
              <a:rPr lang="de-DE" dirty="0">
                <a:latin typeface="Cooper Black" panose="0208090404030B020404" pitchFamily="18" charset="0"/>
              </a:rPr>
            </a:br>
            <a:endParaRPr lang="de-DE" sz="2400" dirty="0">
              <a:latin typeface="Cooper Black" panose="0208090404030B020404" pitchFamily="18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0C3FC4E-51D0-45C4-B2E0-1B3AB3638B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9" t="29506"/>
          <a:stretch/>
        </p:blipFill>
        <p:spPr>
          <a:xfrm rot="16200000">
            <a:off x="1294125" y="1481202"/>
            <a:ext cx="4003825" cy="422651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ADB65F-147F-4647-9183-29CDA54B07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655"/>
          <a:stretch/>
        </p:blipFill>
        <p:spPr>
          <a:xfrm rot="10800000">
            <a:off x="6589989" y="1627183"/>
            <a:ext cx="4834457" cy="345264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AD75A29-BA0C-4971-9A57-0E0026A99CBC}"/>
              </a:ext>
            </a:extLst>
          </p:cNvPr>
          <p:cNvSpPr txBox="1"/>
          <p:nvPr/>
        </p:nvSpPr>
        <p:spPr>
          <a:xfrm>
            <a:off x="1146511" y="5696790"/>
            <a:ext cx="283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Hänsel und Gretel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C6F9A5C-5B36-4027-91C8-DB9CC34D3822}"/>
              </a:ext>
            </a:extLst>
          </p:cNvPr>
          <p:cNvSpPr txBox="1"/>
          <p:nvPr/>
        </p:nvSpPr>
        <p:spPr>
          <a:xfrm>
            <a:off x="6782706" y="5411707"/>
            <a:ext cx="483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Dornröschen</a:t>
            </a:r>
          </a:p>
        </p:txBody>
      </p:sp>
      <p:pic>
        <p:nvPicPr>
          <p:cNvPr id="3" name="Märchen">
            <a:hlinkClick r:id="" action="ppaction://media"/>
            <a:extLst>
              <a:ext uri="{FF2B5EF4-FFF2-40B4-BE49-F238E27FC236}">
                <a16:creationId xmlns:a16="http://schemas.microsoft.com/office/drawing/2014/main" id="{9522DEAF-253E-445E-B703-F08D0ED82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778" y="973472"/>
            <a:ext cx="609600" cy="609600"/>
          </a:xfrm>
          <a:prstGeom prst="rect">
            <a:avLst/>
          </a:prstGeom>
        </p:spPr>
      </p:pic>
      <p:pic>
        <p:nvPicPr>
          <p:cNvPr id="4" name="Weißt du wie">
            <a:hlinkClick r:id="" action="ppaction://media"/>
            <a:extLst>
              <a:ext uri="{FF2B5EF4-FFF2-40B4-BE49-F238E27FC236}">
                <a16:creationId xmlns:a16="http://schemas.microsoft.com/office/drawing/2014/main" id="{02D985B7-DAAF-4951-AC78-D19A40AA0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4245" y="992890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3E1587-0C56-445D-9621-D8FCE115D012}"/>
              </a:ext>
            </a:extLst>
          </p:cNvPr>
          <p:cNvSpPr txBox="1"/>
          <p:nvPr/>
        </p:nvSpPr>
        <p:spPr>
          <a:xfrm>
            <a:off x="655782" y="1081269"/>
            <a:ext cx="544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ooper Black"/>
              </a:rPr>
              <a:t>Weißt du, wie die Märchen heißen?</a:t>
            </a:r>
            <a:br>
              <a:rPr lang="de-DE" sz="1800" dirty="0">
                <a:latin typeface="Cooper Black" panose="0208090404030B020404" pitchFamily="18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96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808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94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44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344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94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6" grpId="0"/>
      <p:bldP spid="1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3BF4040-7D70-4848-BC66-CFF7D1C87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" t="7050"/>
          <a:stretch/>
        </p:blipFill>
        <p:spPr>
          <a:xfrm rot="10800000">
            <a:off x="965097" y="830469"/>
            <a:ext cx="3590732" cy="46189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B259AD7-4111-48DF-B7EC-DF4C717BA210}"/>
              </a:ext>
            </a:extLst>
          </p:cNvPr>
          <p:cNvSpPr txBox="1"/>
          <p:nvPr/>
        </p:nvSpPr>
        <p:spPr>
          <a:xfrm>
            <a:off x="1265393" y="5953989"/>
            <a:ext cx="347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Bremer Stadtmusikanten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3CA1D6-D510-4F89-90E9-976B5C480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50"/>
          <a:stretch/>
        </p:blipFill>
        <p:spPr>
          <a:xfrm rot="10800000">
            <a:off x="6465294" y="642429"/>
            <a:ext cx="3788274" cy="49950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3B5BFC0-A10D-4179-B731-BEEF216C8DD7}"/>
              </a:ext>
            </a:extLst>
          </p:cNvPr>
          <p:cNvSpPr txBox="1"/>
          <p:nvPr/>
        </p:nvSpPr>
        <p:spPr>
          <a:xfrm>
            <a:off x="6712437" y="5898812"/>
            <a:ext cx="407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Aschenputtel</a:t>
            </a:r>
          </a:p>
        </p:txBody>
      </p:sp>
    </p:spTree>
    <p:extLst>
      <p:ext uri="{BB962C8B-B14F-4D97-AF65-F5344CB8AC3E}">
        <p14:creationId xmlns:p14="http://schemas.microsoft.com/office/powerpoint/2010/main" val="1144395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74834-3895-4C2E-9B59-85BDFFC2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730" y="4101634"/>
            <a:ext cx="9164206" cy="83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/>
              <a:t>Wusstest</a:t>
            </a:r>
            <a:r>
              <a:rPr lang="en-US" sz="4000" dirty="0"/>
              <a:t> du </a:t>
            </a:r>
            <a:r>
              <a:rPr lang="en-US" sz="4000" dirty="0" err="1"/>
              <a:t>einige</a:t>
            </a:r>
            <a:r>
              <a:rPr lang="en-US" sz="4000" dirty="0"/>
              <a:t> </a:t>
            </a:r>
            <a:r>
              <a:rPr lang="en-US" sz="4000" dirty="0" err="1"/>
              <a:t>Märchen</a:t>
            </a:r>
            <a:r>
              <a:rPr lang="en-US" sz="4000" dirty="0"/>
              <a:t>?</a:t>
            </a:r>
          </a:p>
        </p:txBody>
      </p:sp>
      <p:pic>
        <p:nvPicPr>
          <p:cNvPr id="3078" name="Picture 6" descr="Litho Märchen, Schneewittchen und die sieben Zwerge, | akpool.de">
            <a:extLst>
              <a:ext uri="{FF2B5EF4-FFF2-40B4-BE49-F238E27FC236}">
                <a16:creationId xmlns:a16="http://schemas.microsoft.com/office/drawing/2014/main" id="{484B0FB8-7C5F-4BA9-B496-FAA21763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146" y="632399"/>
            <a:ext cx="2126525" cy="32342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unktion von Märchen | Hintergrund | Inhalt | Die Brüder Grimm | Wissenspool">
            <a:extLst>
              <a:ext uri="{FF2B5EF4-FFF2-40B4-BE49-F238E27FC236}">
                <a16:creationId xmlns:a16="http://schemas.microsoft.com/office/drawing/2014/main" id="{CBBAD4A2-BF64-4920-8402-5DE2B20F3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r="7433"/>
          <a:stretch/>
        </p:blipFill>
        <p:spPr bwMode="auto">
          <a:xfrm>
            <a:off x="6186071" y="1126094"/>
            <a:ext cx="2176272" cy="22468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rüder Grimm: Sechs spannende Fakten zu den Märchen | Kassel">
            <a:extLst>
              <a:ext uri="{FF2B5EF4-FFF2-40B4-BE49-F238E27FC236}">
                <a16:creationId xmlns:a16="http://schemas.microsoft.com/office/drawing/2014/main" id="{73C400E4-E623-47AF-8D9C-9460CC737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r="33387" b="-3"/>
          <a:stretch/>
        </p:blipFill>
        <p:spPr bwMode="auto">
          <a:xfrm>
            <a:off x="8811393" y="1130721"/>
            <a:ext cx="2176272" cy="22468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D79717-ABD5-4AE6-8DA6-DF984174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330" y="5068808"/>
            <a:ext cx="9164206" cy="13169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cap="all" dirty="0"/>
              <a:t>Prima, </a:t>
            </a:r>
            <a:r>
              <a:rPr lang="en-US" sz="1800" cap="all" dirty="0" err="1"/>
              <a:t>dann</a:t>
            </a:r>
            <a:r>
              <a:rPr lang="en-US" sz="1800" cap="all" dirty="0"/>
              <a:t> </a:t>
            </a:r>
            <a:r>
              <a:rPr lang="en-US" sz="1800" cap="all" dirty="0" err="1"/>
              <a:t>bist</a:t>
            </a:r>
            <a:r>
              <a:rPr lang="en-US" sz="1800" cap="all" dirty="0"/>
              <a:t> du ja </a:t>
            </a:r>
            <a:r>
              <a:rPr lang="en-US" sz="1800" cap="all" dirty="0" err="1"/>
              <a:t>ein</a:t>
            </a:r>
            <a:r>
              <a:rPr lang="en-US" sz="1800" cap="all" dirty="0"/>
              <a:t> </a:t>
            </a:r>
            <a:r>
              <a:rPr lang="en-US" sz="1800" cap="all" dirty="0" err="1"/>
              <a:t>Märchenexperte</a:t>
            </a:r>
            <a:r>
              <a:rPr lang="en-US" sz="1800" cap="all" dirty="0"/>
              <a:t>!</a:t>
            </a:r>
          </a:p>
        </p:txBody>
      </p:sp>
      <p:pic>
        <p:nvPicPr>
          <p:cNvPr id="5" name="Grafik 4" descr="Informelle Frau">
            <a:extLst>
              <a:ext uri="{FF2B5EF4-FFF2-40B4-BE49-F238E27FC236}">
                <a16:creationId xmlns:a16="http://schemas.microsoft.com/office/drawing/2014/main" id="{EEA6B07B-8DD6-4E76-BA40-DD1CF79F0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9" y="632399"/>
            <a:ext cx="2126656" cy="5867400"/>
          </a:xfrm>
          <a:prstGeom prst="rect">
            <a:avLst/>
          </a:prstGeom>
        </p:spPr>
      </p:pic>
      <p:pic>
        <p:nvPicPr>
          <p:cNvPr id="6" name="Märchenexperte">
            <a:hlinkClick r:id="" action="ppaction://media"/>
            <a:extLst>
              <a:ext uri="{FF2B5EF4-FFF2-40B4-BE49-F238E27FC236}">
                <a16:creationId xmlns:a16="http://schemas.microsoft.com/office/drawing/2014/main" id="{4CD3F9EB-B0C8-46C3-857C-279351381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09871" y="4696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73918F5-9FAC-474B-9792-8A7C58F5407E}"/>
              </a:ext>
            </a:extLst>
          </p:cNvPr>
          <p:cNvSpPr txBox="1"/>
          <p:nvPr/>
        </p:nvSpPr>
        <p:spPr>
          <a:xfrm>
            <a:off x="457200" y="496957"/>
            <a:ext cx="10296939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de-DE" sz="3500">
              <a:latin typeface="Cooper Black" panose="0208090404030B020404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EDD741-7FCC-43E1-BB39-0A9EA4ABACC1}"/>
              </a:ext>
            </a:extLst>
          </p:cNvPr>
          <p:cNvSpPr txBox="1"/>
          <p:nvPr/>
        </p:nvSpPr>
        <p:spPr>
          <a:xfrm>
            <a:off x="1179946" y="337128"/>
            <a:ext cx="98321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dirty="0">
                <a:solidFill>
                  <a:schemeClr val="tx2"/>
                </a:solidFill>
                <a:latin typeface="Cooper Black"/>
              </a:rPr>
              <a:t>Welcome </a:t>
            </a:r>
            <a:r>
              <a:rPr lang="de-DE" sz="4000" dirty="0" err="1">
                <a:solidFill>
                  <a:schemeClr val="tx2"/>
                </a:solidFill>
                <a:latin typeface="Cooper Black"/>
              </a:rPr>
              <a:t>to</a:t>
            </a:r>
            <a:r>
              <a:rPr lang="de-DE" sz="4000" dirty="0">
                <a:solidFill>
                  <a:schemeClr val="tx2"/>
                </a:solidFill>
                <a:latin typeface="Cooper Black"/>
              </a:rPr>
              <a:t> English Class!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9A23E5-5074-4E4C-A03F-689BBC92453D}"/>
              </a:ext>
            </a:extLst>
          </p:cNvPr>
          <p:cNvSpPr txBox="1"/>
          <p:nvPr/>
        </p:nvSpPr>
        <p:spPr>
          <a:xfrm rot="-780000">
            <a:off x="308263" y="1693719"/>
            <a:ext cx="44172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Cooper Black"/>
              </a:rPr>
              <a:t>In Klasse 5 lernst du Cyril kennen.  </a:t>
            </a:r>
          </a:p>
          <a:p>
            <a:endParaRPr lang="de-DE" dirty="0"/>
          </a:p>
        </p:txBody>
      </p:sp>
      <p:pic>
        <p:nvPicPr>
          <p:cNvPr id="5" name="Grafik 5" descr="Clipart - Red Crab">
            <a:extLst>
              <a:ext uri="{FF2B5EF4-FFF2-40B4-BE49-F238E27FC236}">
                <a16:creationId xmlns:a16="http://schemas.microsoft.com/office/drawing/2014/main" id="{FF500FE2-E168-4CFF-A0D1-62A714901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90" y="2704643"/>
            <a:ext cx="2743199" cy="1818042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D53CF0F8-AB5F-43D6-98C4-0A474F41008F}"/>
              </a:ext>
            </a:extLst>
          </p:cNvPr>
          <p:cNvSpPr/>
          <p:nvPr/>
        </p:nvSpPr>
        <p:spPr>
          <a:xfrm>
            <a:off x="3525982" y="1535175"/>
            <a:ext cx="3382816" cy="1616362"/>
          </a:xfrm>
          <a:prstGeom prst="wedgeEllipse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E1F835-E7FE-449C-AB70-8570C4EA9C67}"/>
              </a:ext>
            </a:extLst>
          </p:cNvPr>
          <p:cNvSpPr txBox="1"/>
          <p:nvPr/>
        </p:nvSpPr>
        <p:spPr>
          <a:xfrm>
            <a:off x="3741594" y="1882776"/>
            <a:ext cx="33493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Hi!  </a:t>
            </a:r>
            <a:r>
              <a:rPr lang="de-DE" dirty="0" err="1">
                <a:solidFill>
                  <a:schemeClr val="bg2"/>
                </a:solidFill>
              </a:rPr>
              <a:t>My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name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is</a:t>
            </a:r>
            <a:r>
              <a:rPr lang="de-DE" dirty="0">
                <a:solidFill>
                  <a:schemeClr val="bg2"/>
                </a:solidFill>
              </a:rPr>
              <a:t> Cyril! </a:t>
            </a:r>
          </a:p>
          <a:p>
            <a:r>
              <a:rPr lang="de-DE" dirty="0">
                <a:solidFill>
                  <a:schemeClr val="bg2"/>
                </a:solidFill>
              </a:rPr>
              <a:t> I live in Plymouth, England.  </a:t>
            </a:r>
          </a:p>
          <a:p>
            <a:r>
              <a:rPr lang="de-DE" dirty="0" err="1">
                <a:solidFill>
                  <a:schemeClr val="bg2"/>
                </a:solidFill>
              </a:rPr>
              <a:t>What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about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you</a:t>
            </a:r>
            <a:r>
              <a:rPr lang="de-DE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C53AC4-7231-47A3-A0F9-60BDFBC04A58}"/>
              </a:ext>
            </a:extLst>
          </p:cNvPr>
          <p:cNvSpPr txBox="1"/>
          <p:nvPr/>
        </p:nvSpPr>
        <p:spPr>
          <a:xfrm>
            <a:off x="1050059" y="4877378"/>
            <a:ext cx="34359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Cooper Black"/>
              </a:rPr>
              <a:t>Was für ein Tier ist Cyril? </a:t>
            </a:r>
          </a:p>
          <a:p>
            <a:r>
              <a:rPr lang="de-DE" dirty="0">
                <a:solidFill>
                  <a:schemeClr val="tx2"/>
                </a:solidFill>
                <a:latin typeface="Cooper Black"/>
              </a:rPr>
              <a:t>   a.  </a:t>
            </a:r>
            <a:r>
              <a:rPr lang="de-DE" dirty="0" err="1">
                <a:solidFill>
                  <a:schemeClr val="tx2"/>
                </a:solidFill>
                <a:latin typeface="Cooper Black"/>
              </a:rPr>
              <a:t>owl</a:t>
            </a:r>
            <a:r>
              <a:rPr lang="de-DE" dirty="0">
                <a:solidFill>
                  <a:schemeClr val="tx2"/>
                </a:solidFill>
                <a:latin typeface="Cooper Black"/>
              </a:rPr>
              <a:t>         b.  </a:t>
            </a:r>
            <a:r>
              <a:rPr lang="de-DE" dirty="0" err="1">
                <a:solidFill>
                  <a:schemeClr val="tx2"/>
                </a:solidFill>
                <a:latin typeface="Cooper Black"/>
              </a:rPr>
              <a:t>fly</a:t>
            </a:r>
            <a:endParaRPr lang="de-DE" dirty="0">
              <a:solidFill>
                <a:schemeClr val="tx2"/>
              </a:solidFill>
              <a:latin typeface="Cooper Black"/>
            </a:endParaRPr>
          </a:p>
          <a:p>
            <a:r>
              <a:rPr lang="de-DE" dirty="0">
                <a:solidFill>
                  <a:schemeClr val="tx2"/>
                </a:solidFill>
                <a:latin typeface="Cooper Black"/>
              </a:rPr>
              <a:t>    c.  </a:t>
            </a:r>
            <a:r>
              <a:rPr lang="de-DE" dirty="0" err="1">
                <a:solidFill>
                  <a:schemeClr val="tx2"/>
                </a:solidFill>
                <a:latin typeface="Cooper Black"/>
              </a:rPr>
              <a:t>fox</a:t>
            </a:r>
            <a:r>
              <a:rPr lang="de-DE" dirty="0">
                <a:solidFill>
                  <a:schemeClr val="tx2"/>
                </a:solidFill>
                <a:latin typeface="Cooper Black"/>
              </a:rPr>
              <a:t>          </a:t>
            </a:r>
            <a:r>
              <a:rPr lang="de-DE" dirty="0">
                <a:latin typeface="Cooper Black"/>
              </a:rPr>
              <a:t>d. </a:t>
            </a:r>
            <a:r>
              <a:rPr lang="de-DE" dirty="0" err="1">
                <a:latin typeface="Cooper Black"/>
              </a:rPr>
              <a:t>crab</a:t>
            </a:r>
            <a:endParaRPr lang="de-DE" dirty="0">
              <a:latin typeface="Cooper Black"/>
            </a:endParaRP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AD1184-3C43-43E1-BAC2-25BFC1CD76E9}"/>
              </a:ext>
            </a:extLst>
          </p:cNvPr>
          <p:cNvSpPr txBox="1"/>
          <p:nvPr/>
        </p:nvSpPr>
        <p:spPr>
          <a:xfrm rot="840000">
            <a:off x="7401503" y="2229139"/>
            <a:ext cx="50407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Cooper Black"/>
              </a:rPr>
              <a:t>Cyril ist der Star des Englischbuchs! </a:t>
            </a:r>
          </a:p>
          <a:p>
            <a:endParaRPr lang="de-DE" dirty="0"/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5230CF03-D1DF-4608-A340-013C1CD06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219" y="2920763"/>
            <a:ext cx="2789381" cy="345256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803A062-C1F5-4083-B71E-08429F615D5F}"/>
              </a:ext>
            </a:extLst>
          </p:cNvPr>
          <p:cNvSpPr txBox="1"/>
          <p:nvPr/>
        </p:nvSpPr>
        <p:spPr>
          <a:xfrm>
            <a:off x="5145808" y="5203536"/>
            <a:ext cx="38804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dirty="0"/>
              <a:t>Das Schülerbuch und das Arbeitsheft</a:t>
            </a:r>
          </a:p>
        </p:txBody>
      </p:sp>
      <p:pic>
        <p:nvPicPr>
          <p:cNvPr id="9" name="Welcome Englischclass">
            <a:hlinkClick r:id="" action="ppaction://media"/>
            <a:extLst>
              <a:ext uri="{FF2B5EF4-FFF2-40B4-BE49-F238E27FC236}">
                <a16:creationId xmlns:a16="http://schemas.microsoft.com/office/drawing/2014/main" id="{E667044E-BA54-4C46-A147-C04D9D206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9451" y="455770"/>
            <a:ext cx="609600" cy="6096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FEBFD89-E060-4F9C-81F5-2004D333D467}"/>
              </a:ext>
            </a:extLst>
          </p:cNvPr>
          <p:cNvSpPr txBox="1"/>
          <p:nvPr/>
        </p:nvSpPr>
        <p:spPr>
          <a:xfrm>
            <a:off x="1531016" y="6247734"/>
            <a:ext cx="471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Cyril ist d) </a:t>
            </a:r>
            <a:r>
              <a:rPr lang="de-DE" b="1" dirty="0" err="1">
                <a:solidFill>
                  <a:srgbClr val="FF0000"/>
                </a:solidFill>
              </a:rPr>
              <a:t>crab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5" name="Cyril">
            <a:hlinkClick r:id="" action="ppaction://media"/>
            <a:extLst>
              <a:ext uri="{FF2B5EF4-FFF2-40B4-BE49-F238E27FC236}">
                <a16:creationId xmlns:a16="http://schemas.microsoft.com/office/drawing/2014/main" id="{8F68B3CE-2479-4D86-B47C-3DDBDD4C49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11108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72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72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2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187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187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937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187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687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687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/>
      <p:bldP spid="6" grpId="0" animBg="1"/>
      <p:bldP spid="7" grpId="0"/>
      <p:bldP spid="8" grpId="0"/>
      <p:bldP spid="11" grpId="0"/>
      <p:bldP spid="1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B4ED440-6FD1-40CE-BAEA-153813B7F676}"/>
              </a:ext>
            </a:extLst>
          </p:cNvPr>
          <p:cNvSpPr txBox="1"/>
          <p:nvPr/>
        </p:nvSpPr>
        <p:spPr>
          <a:xfrm>
            <a:off x="602675" y="383311"/>
            <a:ext cx="107326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800" dirty="0">
                <a:solidFill>
                  <a:schemeClr val="tx2"/>
                </a:solidFill>
                <a:latin typeface="Cooper Black"/>
              </a:rPr>
              <a:t>In Englischunterricht wirst du viel über... </a:t>
            </a:r>
            <a:endParaRPr lang="de-DE" sz="2800" dirty="0">
              <a:solidFill>
                <a:schemeClr val="tx2"/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8F393D9A-E6C9-4CA4-8861-E5DC78EBA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4947" y="1023292"/>
            <a:ext cx="3308925" cy="1821142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9D2267B7-405C-4E9B-B873-157776147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52528" y="1089868"/>
            <a:ext cx="2743200" cy="1824228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16234B02-1192-4583-AB9D-9F5AE3B41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82762" y="2260600"/>
            <a:ext cx="2571750" cy="4114800"/>
          </a:xfrm>
          <a:prstGeom prst="rect">
            <a:avLst/>
          </a:prstGeom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DF8F02E4-1803-4CA4-B8B2-847CFA33B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45523" y="3378077"/>
            <a:ext cx="2743200" cy="27432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B569D32-7ABB-4919-9CB1-0AA1DAE93554}"/>
              </a:ext>
            </a:extLst>
          </p:cNvPr>
          <p:cNvSpPr txBox="1"/>
          <p:nvPr/>
        </p:nvSpPr>
        <p:spPr>
          <a:xfrm>
            <a:off x="1745673" y="57519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dirty="0"/>
              <a:t>Kids!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C274475-1EE9-419F-AC65-D325E7DCE6C1}"/>
              </a:ext>
            </a:extLst>
          </p:cNvPr>
          <p:cNvSpPr txBox="1"/>
          <p:nvPr/>
        </p:nvSpPr>
        <p:spPr>
          <a:xfrm>
            <a:off x="8100003" y="17500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dirty="0" err="1"/>
              <a:t>Families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631B75E-AA2F-42EA-A511-1F349EA46C14}"/>
              </a:ext>
            </a:extLst>
          </p:cNvPr>
          <p:cNvSpPr txBox="1"/>
          <p:nvPr/>
        </p:nvSpPr>
        <p:spPr>
          <a:xfrm>
            <a:off x="6728403" y="26597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Plymouth, England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8CD0E9D-1E13-4D57-A3BD-86FAE151DBD9}"/>
              </a:ext>
            </a:extLst>
          </p:cNvPr>
          <p:cNvSpPr txBox="1"/>
          <p:nvPr/>
        </p:nvSpPr>
        <p:spPr>
          <a:xfrm>
            <a:off x="3790661" y="12852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Life at </a:t>
            </a:r>
            <a:r>
              <a:rPr lang="de-DE" dirty="0" err="1"/>
              <a:t>school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251D6C8-0133-4D0C-8611-4E653691566C}"/>
              </a:ext>
            </a:extLst>
          </p:cNvPr>
          <p:cNvSpPr txBox="1"/>
          <p:nvPr/>
        </p:nvSpPr>
        <p:spPr>
          <a:xfrm>
            <a:off x="8782627" y="589049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800" dirty="0">
                <a:solidFill>
                  <a:schemeClr val="tx2"/>
                </a:solidFill>
                <a:latin typeface="Cooper Black"/>
              </a:rPr>
              <a:t>…lernen.</a:t>
            </a:r>
          </a:p>
        </p:txBody>
      </p:sp>
      <p:pic>
        <p:nvPicPr>
          <p:cNvPr id="21" name="Grafik 5" descr="Clipart - Red Crab">
            <a:extLst>
              <a:ext uri="{FF2B5EF4-FFF2-40B4-BE49-F238E27FC236}">
                <a16:creationId xmlns:a16="http://schemas.microsoft.com/office/drawing/2014/main" id="{5E3F7860-6BC4-41FF-8508-E6FBBF35B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4008" y="3645027"/>
            <a:ext cx="2232408" cy="146635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9298E8A-53C0-4DAD-8E99-E7BEB923ED7B}"/>
              </a:ext>
            </a:extLst>
          </p:cNvPr>
          <p:cNvSpPr txBox="1"/>
          <p:nvPr/>
        </p:nvSpPr>
        <p:spPr>
          <a:xfrm>
            <a:off x="8926945" y="5018808"/>
            <a:ext cx="18195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dirty="0"/>
              <a:t>Cyril</a:t>
            </a:r>
          </a:p>
        </p:txBody>
      </p:sp>
    </p:spTree>
    <p:extLst>
      <p:ext uri="{BB962C8B-B14F-4D97-AF65-F5344CB8AC3E}">
        <p14:creationId xmlns:p14="http://schemas.microsoft.com/office/powerpoint/2010/main" val="4132933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A75CA854B40043B9AD9B2F019AB15A" ma:contentTypeVersion="2" ma:contentTypeDescription="Ein neues Dokument erstellen." ma:contentTypeScope="" ma:versionID="3e6cf231d5b67fb577e317bf3f799dbe">
  <xsd:schema xmlns:xsd="http://www.w3.org/2001/XMLSchema" xmlns:xs="http://www.w3.org/2001/XMLSchema" xmlns:p="http://schemas.microsoft.com/office/2006/metadata/properties" xmlns:ns2="fc24cb4d-76e1-4724-881b-25e12c8e01e2" targetNamespace="http://schemas.microsoft.com/office/2006/metadata/properties" ma:root="true" ma:fieldsID="36b92c270efd56355546808700e711ea" ns2:_="">
    <xsd:import namespace="fc24cb4d-76e1-4724-881b-25e12c8e01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24cb4d-76e1-4724-881b-25e12c8e0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79E774-AB28-4B62-81BF-3CDD7CFB0F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51A22A-36A0-42F7-876D-D1CFFD23DA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24cb4d-76e1-4724-881b-25e12c8e01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9C4A04-BA25-4D7E-A806-06C33DD512E5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fc24cb4d-76e1-4724-881b-25e12c8e01e2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Breitbild</PresentationFormat>
  <Paragraphs>117</Paragraphs>
  <Slides>13</Slides>
  <Notes>0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Cooper Black</vt:lpstr>
      <vt:lpstr>Wingdings 3</vt:lpstr>
      <vt:lpstr>Ion</vt:lpstr>
      <vt:lpstr>PowerPoint-Präsentation</vt:lpstr>
      <vt:lpstr>PowerPoint-Präsentation</vt:lpstr>
      <vt:lpstr>Es gibt viele Themen, die bearbeitet werden…</vt:lpstr>
      <vt:lpstr>Stop!</vt:lpstr>
      <vt:lpstr>Ein Thema in Deutsch sind z. B. Märchen:  </vt:lpstr>
      <vt:lpstr>PowerPoint-Präsentation</vt:lpstr>
      <vt:lpstr>Wusstest du einige Märchen?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Dirk Gaschemann</dc:creator>
  <cp:lastModifiedBy>Brigitte Löhrer</cp:lastModifiedBy>
  <cp:revision>35</cp:revision>
  <dcterms:created xsi:type="dcterms:W3CDTF">2020-10-26T15:11:05Z</dcterms:created>
  <dcterms:modified xsi:type="dcterms:W3CDTF">2020-11-09T17:41:48Z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0x010100B7A75CA854B40043B9AD9B2F019AB15A</vt:lpwstr>
  </property>
</Properties>
</file>